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sfondo - agua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18" y="42110"/>
            <a:ext cx="9053763" cy="67737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2</cp:revision>
  <dcterms:created xsi:type="dcterms:W3CDTF">2012-01-17T11:57:55Z</dcterms:created>
  <dcterms:modified xsi:type="dcterms:W3CDTF">2012-01-17T12:01:31Z</dcterms:modified>
</cp:coreProperties>
</file>