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F2910-AC15-4236-B0D1-9C7B5260BF54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4E83-1073-4464-8CA6-698D154424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sfondo - azul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031"/>
            <a:ext cx="9144000" cy="68459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2012-01-10T13:25:21Z</dcterms:created>
  <dcterms:modified xsi:type="dcterms:W3CDTF">2012-01-10T13:27:50Z</dcterms:modified>
</cp:coreProperties>
</file>