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embeddedFontLst>
    <p:embeddedFont>
      <p:font typeface="Arial Unicode MS" pitchFamily="34" charset="-128"/>
      <p:regular r:id="rId71"/>
    </p:embeddedFont>
    <p:embeddedFont>
      <p:font typeface="Arial Black" pitchFamily="34" charset="0"/>
      <p:regular r:id="rId72"/>
      <p:italic r:id="rId73"/>
    </p:embeddedFont>
    <p:embeddedFont>
      <p:font typeface="Bazooka" pitchFamily="2" charset="0"/>
      <p:regular r:id="rId74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2.wmf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3.wmf"/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12" Type="http://schemas.openxmlformats.org/officeDocument/2006/relationships/image" Target="../media/image19.wmf"/><Relationship Id="rId17" Type="http://schemas.openxmlformats.org/officeDocument/2006/relationships/image" Target="../media/image22.wmf"/><Relationship Id="rId2" Type="http://schemas.openxmlformats.org/officeDocument/2006/relationships/image" Target="../media/image2.wmf"/><Relationship Id="rId16" Type="http://schemas.openxmlformats.org/officeDocument/2006/relationships/image" Target="../media/image21.wmf"/><Relationship Id="rId1" Type="http://schemas.openxmlformats.org/officeDocument/2006/relationships/image" Target="../media/image1.wmf"/><Relationship Id="rId6" Type="http://schemas.openxmlformats.org/officeDocument/2006/relationships/image" Target="../media/image12.wmf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5" Type="http://schemas.openxmlformats.org/officeDocument/2006/relationships/image" Target="../media/image20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Relationship Id="rId14" Type="http://schemas.openxmlformats.org/officeDocument/2006/relationships/image" Target="../media/image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3.wmf"/><Relationship Id="rId18" Type="http://schemas.openxmlformats.org/officeDocument/2006/relationships/image" Target="../media/image23.wmf"/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12" Type="http://schemas.openxmlformats.org/officeDocument/2006/relationships/image" Target="../media/image19.wmf"/><Relationship Id="rId17" Type="http://schemas.openxmlformats.org/officeDocument/2006/relationships/image" Target="../media/image22.wmf"/><Relationship Id="rId2" Type="http://schemas.openxmlformats.org/officeDocument/2006/relationships/image" Target="../media/image2.wmf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1" Type="http://schemas.openxmlformats.org/officeDocument/2006/relationships/image" Target="../media/image1.wmf"/><Relationship Id="rId6" Type="http://schemas.openxmlformats.org/officeDocument/2006/relationships/image" Target="../media/image12.wmf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5" Type="http://schemas.openxmlformats.org/officeDocument/2006/relationships/image" Target="../media/image20.wmf"/><Relationship Id="rId10" Type="http://schemas.openxmlformats.org/officeDocument/2006/relationships/image" Target="../media/image17.wmf"/><Relationship Id="rId19" Type="http://schemas.openxmlformats.org/officeDocument/2006/relationships/image" Target="../media/image24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Relationship Id="rId14" Type="http://schemas.openxmlformats.org/officeDocument/2006/relationships/image" Target="../media/image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3.wmf"/><Relationship Id="rId18" Type="http://schemas.openxmlformats.org/officeDocument/2006/relationships/image" Target="../media/image23.wmf"/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12" Type="http://schemas.openxmlformats.org/officeDocument/2006/relationships/image" Target="../media/image19.wmf"/><Relationship Id="rId17" Type="http://schemas.openxmlformats.org/officeDocument/2006/relationships/image" Target="../media/image22.wmf"/><Relationship Id="rId2" Type="http://schemas.openxmlformats.org/officeDocument/2006/relationships/image" Target="../media/image2.wmf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1" Type="http://schemas.openxmlformats.org/officeDocument/2006/relationships/image" Target="../media/image1.wmf"/><Relationship Id="rId6" Type="http://schemas.openxmlformats.org/officeDocument/2006/relationships/image" Target="../media/image12.wmf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5" Type="http://schemas.openxmlformats.org/officeDocument/2006/relationships/image" Target="../media/image20.wmf"/><Relationship Id="rId10" Type="http://schemas.openxmlformats.org/officeDocument/2006/relationships/image" Target="../media/image17.wmf"/><Relationship Id="rId19" Type="http://schemas.openxmlformats.org/officeDocument/2006/relationships/image" Target="../media/image24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Relationship Id="rId14" Type="http://schemas.openxmlformats.org/officeDocument/2006/relationships/image" Target="../media/image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3.wmf"/><Relationship Id="rId18" Type="http://schemas.openxmlformats.org/officeDocument/2006/relationships/image" Target="../media/image23.wmf"/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12" Type="http://schemas.openxmlformats.org/officeDocument/2006/relationships/image" Target="../media/image19.wmf"/><Relationship Id="rId17" Type="http://schemas.openxmlformats.org/officeDocument/2006/relationships/image" Target="../media/image22.wmf"/><Relationship Id="rId2" Type="http://schemas.openxmlformats.org/officeDocument/2006/relationships/image" Target="../media/image2.wmf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1" Type="http://schemas.openxmlformats.org/officeDocument/2006/relationships/image" Target="../media/image1.wmf"/><Relationship Id="rId6" Type="http://schemas.openxmlformats.org/officeDocument/2006/relationships/image" Target="../media/image12.wmf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5" Type="http://schemas.openxmlformats.org/officeDocument/2006/relationships/image" Target="../media/image20.wmf"/><Relationship Id="rId10" Type="http://schemas.openxmlformats.org/officeDocument/2006/relationships/image" Target="../media/image17.wmf"/><Relationship Id="rId19" Type="http://schemas.openxmlformats.org/officeDocument/2006/relationships/image" Target="../media/image24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Relationship Id="rId14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08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4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7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9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E57C-AD05-45F6-8870-F18C3427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97F2-83E5-4234-82A3-3367EC700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2B31-4583-44B4-BB38-E00DABEEB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B768-3F66-4913-9D95-FE68D2B2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D92B-0C80-420F-9ED4-930FC4B1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E66C-1E7B-48EB-AF39-93F4AE99A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E025-51C2-4A42-AC46-1E0E7C2F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7E9F-269D-4699-8031-A0F32CA0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AFC3-AE66-41CD-A94C-0B2484056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F0D4F-6984-4095-B801-132CF17F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65C6-0FB1-4CA7-A97D-40A2E79F9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13551C1-ECD5-4223-878A-3AD03BB43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7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7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7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7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7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oleObject" Target="../embeddings/oleObject84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9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0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9.bin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08.bin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11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11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oleObject" Target="../embeddings/oleObject126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5.bin"/><Relationship Id="rId1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9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9.bin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8.bin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17.bin"/><Relationship Id="rId9" Type="http://schemas.openxmlformats.org/officeDocument/2006/relationships/oleObject" Target="../embeddings/oleObject122.bin"/><Relationship Id="rId14" Type="http://schemas.openxmlformats.org/officeDocument/2006/relationships/oleObject" Target="../embeddings/oleObject12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13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13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13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oleObject" Target="../embeddings/oleObject143.bin"/><Relationship Id="rId18" Type="http://schemas.openxmlformats.org/officeDocument/2006/relationships/oleObject" Target="../embeddings/oleObject148.bin"/><Relationship Id="rId3" Type="http://schemas.openxmlformats.org/officeDocument/2006/relationships/notesSlide" Target="../notesSlides/notesSlide52.xml"/><Relationship Id="rId21" Type="http://schemas.openxmlformats.org/officeDocument/2006/relationships/oleObject" Target="../embeddings/oleObject151.bin"/><Relationship Id="rId7" Type="http://schemas.openxmlformats.org/officeDocument/2006/relationships/oleObject" Target="../embeddings/oleObject137.bin"/><Relationship Id="rId12" Type="http://schemas.openxmlformats.org/officeDocument/2006/relationships/oleObject" Target="../embeddings/oleObject142.bin"/><Relationship Id="rId17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50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6.bin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5.bin"/><Relationship Id="rId23" Type="http://schemas.openxmlformats.org/officeDocument/2006/relationships/oleObject" Target="../embeddings/oleObject153.bin"/><Relationship Id="rId10" Type="http://schemas.openxmlformats.org/officeDocument/2006/relationships/oleObject" Target="../embeddings/oleObject140.bin"/><Relationship Id="rId19" Type="http://schemas.openxmlformats.org/officeDocument/2006/relationships/oleObject" Target="../embeddings/oleObject149.bin"/><Relationship Id="rId4" Type="http://schemas.openxmlformats.org/officeDocument/2006/relationships/oleObject" Target="../embeddings/oleObject134.bin"/><Relationship Id="rId9" Type="http://schemas.openxmlformats.org/officeDocument/2006/relationships/oleObject" Target="../embeddings/oleObject139.bin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5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15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15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oleObject" Target="../embeddings/oleObject165.bin"/><Relationship Id="rId18" Type="http://schemas.openxmlformats.org/officeDocument/2006/relationships/oleObject" Target="../embeddings/oleObject170.bin"/><Relationship Id="rId26" Type="http://schemas.openxmlformats.org/officeDocument/2006/relationships/oleObject" Target="../embeddings/oleObject178.bin"/><Relationship Id="rId3" Type="http://schemas.openxmlformats.org/officeDocument/2006/relationships/notesSlide" Target="../notesSlides/notesSlide56.xml"/><Relationship Id="rId21" Type="http://schemas.openxmlformats.org/officeDocument/2006/relationships/oleObject" Target="../embeddings/oleObject173.bin"/><Relationship Id="rId7" Type="http://schemas.openxmlformats.org/officeDocument/2006/relationships/oleObject" Target="../embeddings/oleObject159.bin"/><Relationship Id="rId12" Type="http://schemas.openxmlformats.org/officeDocument/2006/relationships/oleObject" Target="../embeddings/oleObject164.bin"/><Relationship Id="rId17" Type="http://schemas.openxmlformats.org/officeDocument/2006/relationships/oleObject" Target="../embeddings/oleObject169.bin"/><Relationship Id="rId25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8.bin"/><Relationship Id="rId20" Type="http://schemas.openxmlformats.org/officeDocument/2006/relationships/oleObject" Target="../embeddings/oleObject172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58.bin"/><Relationship Id="rId11" Type="http://schemas.openxmlformats.org/officeDocument/2006/relationships/oleObject" Target="../embeddings/oleObject163.bin"/><Relationship Id="rId24" Type="http://schemas.openxmlformats.org/officeDocument/2006/relationships/oleObject" Target="../embeddings/oleObject176.bin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7.bin"/><Relationship Id="rId23" Type="http://schemas.openxmlformats.org/officeDocument/2006/relationships/oleObject" Target="../embeddings/oleObject175.bin"/><Relationship Id="rId10" Type="http://schemas.openxmlformats.org/officeDocument/2006/relationships/oleObject" Target="../embeddings/oleObject162.bin"/><Relationship Id="rId19" Type="http://schemas.openxmlformats.org/officeDocument/2006/relationships/oleObject" Target="../embeddings/oleObject171.bin"/><Relationship Id="rId4" Type="http://schemas.openxmlformats.org/officeDocument/2006/relationships/oleObject" Target="../embeddings/oleObject156.bin"/><Relationship Id="rId9" Type="http://schemas.openxmlformats.org/officeDocument/2006/relationships/oleObject" Target="../embeddings/oleObject161.bin"/><Relationship Id="rId14" Type="http://schemas.openxmlformats.org/officeDocument/2006/relationships/oleObject" Target="../embeddings/oleObject166.bin"/><Relationship Id="rId22" Type="http://schemas.openxmlformats.org/officeDocument/2006/relationships/oleObject" Target="../embeddings/oleObject17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17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180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oleObject" Target="../embeddings/oleObject190.bin"/><Relationship Id="rId18" Type="http://schemas.openxmlformats.org/officeDocument/2006/relationships/oleObject" Target="../embeddings/oleObject195.bin"/><Relationship Id="rId26" Type="http://schemas.openxmlformats.org/officeDocument/2006/relationships/oleObject" Target="../embeddings/oleObject203.bin"/><Relationship Id="rId3" Type="http://schemas.openxmlformats.org/officeDocument/2006/relationships/notesSlide" Target="../notesSlides/notesSlide60.xml"/><Relationship Id="rId21" Type="http://schemas.openxmlformats.org/officeDocument/2006/relationships/oleObject" Target="../embeddings/oleObject198.bin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189.bin"/><Relationship Id="rId17" Type="http://schemas.openxmlformats.org/officeDocument/2006/relationships/oleObject" Target="../embeddings/oleObject194.bin"/><Relationship Id="rId25" Type="http://schemas.openxmlformats.org/officeDocument/2006/relationships/oleObject" Target="../embeddings/oleObject20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3.bin"/><Relationship Id="rId20" Type="http://schemas.openxmlformats.org/officeDocument/2006/relationships/oleObject" Target="../embeddings/oleObject197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83.bin"/><Relationship Id="rId11" Type="http://schemas.openxmlformats.org/officeDocument/2006/relationships/oleObject" Target="../embeddings/oleObject188.bin"/><Relationship Id="rId24" Type="http://schemas.openxmlformats.org/officeDocument/2006/relationships/oleObject" Target="../embeddings/oleObject201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92.bin"/><Relationship Id="rId23" Type="http://schemas.openxmlformats.org/officeDocument/2006/relationships/oleObject" Target="../embeddings/oleObject200.bin"/><Relationship Id="rId10" Type="http://schemas.openxmlformats.org/officeDocument/2006/relationships/oleObject" Target="../embeddings/oleObject187.bin"/><Relationship Id="rId19" Type="http://schemas.openxmlformats.org/officeDocument/2006/relationships/oleObject" Target="../embeddings/oleObject196.bin"/><Relationship Id="rId4" Type="http://schemas.openxmlformats.org/officeDocument/2006/relationships/oleObject" Target="../embeddings/oleObject181.bin"/><Relationship Id="rId9" Type="http://schemas.openxmlformats.org/officeDocument/2006/relationships/oleObject" Target="../embeddings/oleObject186.bin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9.bin"/><Relationship Id="rId27" Type="http://schemas.openxmlformats.org/officeDocument/2006/relationships/oleObject" Target="../embeddings/oleObject20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20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206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oleObject" Target="../embeddings/oleObject216.bin"/><Relationship Id="rId18" Type="http://schemas.openxmlformats.org/officeDocument/2006/relationships/oleObject" Target="../embeddings/oleObject221.bin"/><Relationship Id="rId26" Type="http://schemas.openxmlformats.org/officeDocument/2006/relationships/oleObject" Target="../embeddings/oleObject229.bin"/><Relationship Id="rId3" Type="http://schemas.openxmlformats.org/officeDocument/2006/relationships/notesSlide" Target="../notesSlides/notesSlide64.xml"/><Relationship Id="rId21" Type="http://schemas.openxmlformats.org/officeDocument/2006/relationships/oleObject" Target="../embeddings/oleObject224.bin"/><Relationship Id="rId7" Type="http://schemas.openxmlformats.org/officeDocument/2006/relationships/oleObject" Target="../embeddings/oleObject210.bin"/><Relationship Id="rId12" Type="http://schemas.openxmlformats.org/officeDocument/2006/relationships/oleObject" Target="../embeddings/oleObject215.bin"/><Relationship Id="rId17" Type="http://schemas.openxmlformats.org/officeDocument/2006/relationships/oleObject" Target="../embeddings/oleObject220.bin"/><Relationship Id="rId25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9.bin"/><Relationship Id="rId20" Type="http://schemas.openxmlformats.org/officeDocument/2006/relationships/oleObject" Target="../embeddings/oleObject223.bin"/><Relationship Id="rId29" Type="http://schemas.openxmlformats.org/officeDocument/2006/relationships/oleObject" Target="../embeddings/oleObject232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09.bin"/><Relationship Id="rId11" Type="http://schemas.openxmlformats.org/officeDocument/2006/relationships/oleObject" Target="../embeddings/oleObject214.bin"/><Relationship Id="rId24" Type="http://schemas.openxmlformats.org/officeDocument/2006/relationships/oleObject" Target="../embeddings/oleObject227.bin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8.bin"/><Relationship Id="rId23" Type="http://schemas.openxmlformats.org/officeDocument/2006/relationships/oleObject" Target="../embeddings/oleObject226.bin"/><Relationship Id="rId28" Type="http://schemas.openxmlformats.org/officeDocument/2006/relationships/oleObject" Target="../embeddings/oleObject231.bin"/><Relationship Id="rId10" Type="http://schemas.openxmlformats.org/officeDocument/2006/relationships/oleObject" Target="../embeddings/oleObject213.bin"/><Relationship Id="rId19" Type="http://schemas.openxmlformats.org/officeDocument/2006/relationships/oleObject" Target="../embeddings/oleObject222.bin"/><Relationship Id="rId4" Type="http://schemas.openxmlformats.org/officeDocument/2006/relationships/oleObject" Target="../embeddings/oleObject207.bin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7.bin"/><Relationship Id="rId22" Type="http://schemas.openxmlformats.org/officeDocument/2006/relationships/oleObject" Target="../embeddings/oleObject225.bin"/><Relationship Id="rId27" Type="http://schemas.openxmlformats.org/officeDocument/2006/relationships/oleObject" Target="../embeddings/oleObject230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oleObject" Target="../embeddings/oleObject242.bin"/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236.bin"/><Relationship Id="rId12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35.bin"/><Relationship Id="rId11" Type="http://schemas.openxmlformats.org/officeDocument/2006/relationships/oleObject" Target="../embeddings/oleObject240.bin"/><Relationship Id="rId5" Type="http://schemas.openxmlformats.org/officeDocument/2006/relationships/oleObject" Target="../embeddings/oleObject234.bin"/><Relationship Id="rId10" Type="http://schemas.openxmlformats.org/officeDocument/2006/relationships/oleObject" Target="../embeddings/oleObject239.bin"/><Relationship Id="rId4" Type="http://schemas.openxmlformats.org/officeDocument/2006/relationships/oleObject" Target="../embeddings/oleObject233.bin"/><Relationship Id="rId9" Type="http://schemas.openxmlformats.org/officeDocument/2006/relationships/oleObject" Target="../embeddings/oleObject238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590800" y="838200"/>
          <a:ext cx="5181600" cy="3911600"/>
        </p:xfrm>
        <a:graphic>
          <a:graphicData uri="http://schemas.openxmlformats.org/presentationml/2006/ole">
            <p:oleObj spid="_x0000_s1026" r:id="rId4" imgW="1430280" imgH="1078920" progId="">
              <p:embed/>
            </p:oleObj>
          </a:graphicData>
        </a:graphic>
      </p:graphicFrame>
      <p:sp>
        <p:nvSpPr>
          <p:cNvPr id="1036" name="Text Box 2"/>
          <p:cNvSpPr txBox="1">
            <a:spLocks noChangeArrowheads="1"/>
          </p:cNvSpPr>
          <p:nvPr/>
        </p:nvSpPr>
        <p:spPr bwMode="auto">
          <a:xfrm>
            <a:off x="825500" y="1816100"/>
            <a:ext cx="79248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>
                <a:solidFill>
                  <a:srgbClr val="000000"/>
                </a:solidFill>
                <a:latin typeface="Boulder"/>
              </a:rPr>
              <a:t>CAMINANDO EN LA PROTECCI</a:t>
            </a:r>
            <a:r>
              <a:rPr lang="es-MX" sz="4800">
                <a:solidFill>
                  <a:srgbClr val="000000"/>
                </a:solidFill>
                <a:latin typeface="Boulder"/>
              </a:rPr>
              <a:t>Ó</a:t>
            </a:r>
            <a:r>
              <a:rPr lang="en-US" sz="4800">
                <a:solidFill>
                  <a:srgbClr val="000000"/>
                </a:solidFill>
                <a:latin typeface="Boulder"/>
              </a:rPr>
              <a:t>N DEL PADRE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600" y="4419600"/>
          <a:ext cx="7162800" cy="2209800"/>
        </p:xfrm>
        <a:graphic>
          <a:graphicData uri="http://schemas.openxmlformats.org/presentationml/2006/ole">
            <p:oleObj spid="_x0000_s1027" r:id="rId5" imgW="2598480" imgH="860040" progId="">
              <p:embed/>
            </p:oleObj>
          </a:graphicData>
        </a:graphic>
      </p:graphicFrame>
      <p:sp>
        <p:nvSpPr>
          <p:cNvPr id="1037" name="Text Box 4"/>
          <p:cNvSpPr txBox="1">
            <a:spLocks noChangeArrowheads="1"/>
          </p:cNvSpPr>
          <p:nvPr/>
        </p:nvSpPr>
        <p:spPr bwMode="auto">
          <a:xfrm>
            <a:off x="0" y="0"/>
            <a:ext cx="5257800" cy="79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>
              <a:solidFill>
                <a:srgbClr val="FFCC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        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533900" y="3403600"/>
          <a:ext cx="312738" cy="282575"/>
        </p:xfrm>
        <a:graphic>
          <a:graphicData uri="http://schemas.openxmlformats.org/presentationml/2006/ole">
            <p:oleObj spid="_x0000_s1028" r:id="rId6" imgW="312120" imgH="282600" progId="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381500" y="3175000"/>
          <a:ext cx="311150" cy="282575"/>
        </p:xfrm>
        <a:graphic>
          <a:graphicData uri="http://schemas.openxmlformats.org/presentationml/2006/ole">
            <p:oleObj spid="_x0000_s1029" r:id="rId7" imgW="310680" imgH="282240" progId="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991100" y="2565400"/>
          <a:ext cx="312738" cy="282575"/>
        </p:xfrm>
        <a:graphic>
          <a:graphicData uri="http://schemas.openxmlformats.org/presentationml/2006/ole">
            <p:oleObj spid="_x0000_s1030" r:id="rId8" imgW="312120" imgH="282600" progId="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838700" y="2336800"/>
          <a:ext cx="311150" cy="282575"/>
        </p:xfrm>
        <a:graphic>
          <a:graphicData uri="http://schemas.openxmlformats.org/presentationml/2006/ole">
            <p:oleObj spid="_x0000_s1031" r:id="rId9" imgW="310680" imgH="282240" progId="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372100" y="1727200"/>
          <a:ext cx="312738" cy="282575"/>
        </p:xfrm>
        <a:graphic>
          <a:graphicData uri="http://schemas.openxmlformats.org/presentationml/2006/ole">
            <p:oleObj spid="_x0000_s1032" r:id="rId10" imgW="312120" imgH="282600" progId="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219700" y="1498600"/>
          <a:ext cx="311150" cy="282575"/>
        </p:xfrm>
        <a:graphic>
          <a:graphicData uri="http://schemas.openxmlformats.org/presentationml/2006/ole">
            <p:oleObj spid="_x0000_s1033" r:id="rId11" imgW="310680" imgH="282240" progId="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829300" y="1117600"/>
          <a:ext cx="312738" cy="282575"/>
        </p:xfrm>
        <a:graphic>
          <a:graphicData uri="http://schemas.openxmlformats.org/presentationml/2006/ole">
            <p:oleObj spid="_x0000_s1034" r:id="rId12" imgW="312120" imgH="282600" progId="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5676900" y="889000"/>
          <a:ext cx="311150" cy="282575"/>
        </p:xfrm>
        <a:graphic>
          <a:graphicData uri="http://schemas.openxmlformats.org/presentationml/2006/ole">
            <p:oleObj spid="_x0000_s1035" r:id="rId13" imgW="310680" imgH="282240" progId="">
              <p:embed/>
            </p:oleObj>
          </a:graphicData>
        </a:graphic>
      </p:graphicFrame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609600" y="5257800"/>
            <a:ext cx="5029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LA MANO DE DIOS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381000" y="1295400"/>
          <a:ext cx="8432800" cy="5257800"/>
        </p:xfrm>
        <a:graphic>
          <a:graphicData uri="http://schemas.openxmlformats.org/presentationml/2006/ole">
            <p:oleObj spid="_x0000_s10242" r:id="rId4" imgW="7153200" imgH="7429680" progId="">
              <p:embed/>
            </p:oleObj>
          </a:graphicData>
        </a:graphic>
      </p:graphicFrame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95400" y="1752600"/>
            <a:ext cx="6502400" cy="352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Efesios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2:4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Pero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Dios,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rico</a:t>
            </a:r>
            <a:r>
              <a:rPr lang="en-US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en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misericordia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su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gran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amor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con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nos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amó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(A MÍ)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28600" y="101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66294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MISERICORDIA DE DIOS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381000" y="1295400"/>
          <a:ext cx="8432800" cy="5257800"/>
        </p:xfrm>
        <a:graphic>
          <a:graphicData uri="http://schemas.openxmlformats.org/presentationml/2006/ole">
            <p:oleObj spid="_x0000_s11266" r:id="rId4" imgW="7153200" imgH="7429680" progId="">
              <p:embed/>
            </p:oleObj>
          </a:graphicData>
        </a:graphic>
      </p:graphicFrame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8600" y="101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64008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MISERICORDIA DE DIOS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57300" y="1727200"/>
            <a:ext cx="6629400" cy="330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Salmo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89:14</a:t>
            </a:r>
          </a:p>
          <a:p>
            <a:pPr algn="ctr">
              <a:spcBef>
                <a:spcPts val="2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Justicia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y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juicio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son el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cimiento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tu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trono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misericordia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y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verdad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van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delante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tu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rostro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590800" y="838200"/>
          <a:ext cx="5181600" cy="3911600"/>
        </p:xfrm>
        <a:graphic>
          <a:graphicData uri="http://schemas.openxmlformats.org/presentationml/2006/ole">
            <p:oleObj spid="_x0000_s12290" r:id="rId4" imgW="1430280" imgH="1078920" progId="">
              <p:embed/>
            </p:oleObj>
          </a:graphicData>
        </a:graphic>
      </p:graphicFrame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609600" y="4419600"/>
          <a:ext cx="7162800" cy="2209800"/>
        </p:xfrm>
        <a:graphic>
          <a:graphicData uri="http://schemas.openxmlformats.org/presentationml/2006/ole">
            <p:oleObj spid="_x0000_s12291" r:id="rId5" imgW="2598480" imgH="860040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457700" y="3238500"/>
          <a:ext cx="312738" cy="282575"/>
        </p:xfrm>
        <a:graphic>
          <a:graphicData uri="http://schemas.openxmlformats.org/presentationml/2006/ole">
            <p:oleObj spid="_x0000_s12292" r:id="rId6" imgW="312120" imgH="282600" progId="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356100" y="2959100"/>
          <a:ext cx="311150" cy="282575"/>
        </p:xfrm>
        <a:graphic>
          <a:graphicData uri="http://schemas.openxmlformats.org/presentationml/2006/ole">
            <p:oleObj spid="_x0000_s12293" r:id="rId7" imgW="310680" imgH="282240" progId="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64100" y="2667000"/>
          <a:ext cx="312738" cy="282575"/>
        </p:xfrm>
        <a:graphic>
          <a:graphicData uri="http://schemas.openxmlformats.org/presentationml/2006/ole">
            <p:oleObj spid="_x0000_s12294" r:id="rId8" imgW="312120" imgH="282600" progId="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737100" y="2273300"/>
          <a:ext cx="311150" cy="282575"/>
        </p:xfrm>
        <a:graphic>
          <a:graphicData uri="http://schemas.openxmlformats.org/presentationml/2006/ole">
            <p:oleObj spid="_x0000_s12295" r:id="rId9" imgW="310680" imgH="282240" progId="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219700" y="2057400"/>
          <a:ext cx="312738" cy="282575"/>
        </p:xfrm>
        <a:graphic>
          <a:graphicData uri="http://schemas.openxmlformats.org/presentationml/2006/ole">
            <p:oleObj spid="_x0000_s12296" r:id="rId10" imgW="312120" imgH="282600" progId="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118100" y="1651000"/>
          <a:ext cx="311150" cy="282575"/>
        </p:xfrm>
        <a:graphic>
          <a:graphicData uri="http://schemas.openxmlformats.org/presentationml/2006/ole">
            <p:oleObj spid="_x0000_s12297" r:id="rId11" imgW="310680" imgH="282240" progId="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5689600" y="1371600"/>
          <a:ext cx="312738" cy="282575"/>
        </p:xfrm>
        <a:graphic>
          <a:graphicData uri="http://schemas.openxmlformats.org/presentationml/2006/ole">
            <p:oleObj spid="_x0000_s12298" r:id="rId12" imgW="312120" imgH="282600" progId="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511800" y="1016000"/>
          <a:ext cx="311150" cy="282575"/>
        </p:xfrm>
        <a:graphic>
          <a:graphicData uri="http://schemas.openxmlformats.org/presentationml/2006/ole">
            <p:oleObj spid="_x0000_s12299" r:id="rId13" imgW="310680" imgH="282240" progId="">
              <p:embed/>
            </p:oleObj>
          </a:graphicData>
        </a:graphic>
      </p:graphicFrame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5029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102100" y="7874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AMOR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ETERNO DE DIOS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667000" y="3352800"/>
            <a:ext cx="39544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ABUNDANTE GRACIA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12303" name="Rectangle 14"/>
          <p:cNvSpPr>
            <a:spLocks noChangeArrowheads="1"/>
          </p:cNvSpPr>
          <p:nvPr/>
        </p:nvSpPr>
        <p:spPr bwMode="auto">
          <a:xfrm rot="-3660000">
            <a:off x="4895056" y="2045494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Signboard"/>
              </a:rPr>
              <a:t>MISERICORDIA JUSTA DE DIOS</a:t>
            </a:r>
            <a:endParaRPr lang="en-US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569913" y="31750"/>
            <a:ext cx="8196262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33600" y="4495800"/>
          <a:ext cx="4508500" cy="1885950"/>
        </p:xfrm>
        <a:graphic>
          <a:graphicData uri="http://schemas.openxmlformats.org/presentationml/2006/ole">
            <p:oleObj spid="_x0000_s13314" r:id="rId4" imgW="6010200" imgH="2514600" progId="">
              <p:embed/>
            </p:oleObj>
          </a:graphicData>
        </a:graphic>
      </p:graphicFrame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812800" y="1524000"/>
          <a:ext cx="7391400" cy="3000375"/>
        </p:xfrm>
        <a:graphic>
          <a:graphicData uri="http://schemas.openxmlformats.org/presentationml/2006/ole">
            <p:oleObj spid="_x0000_s13315" r:id="rId5" imgW="6000840" imgH="400068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514600" y="838200"/>
          <a:ext cx="3976688" cy="4419600"/>
        </p:xfrm>
        <a:graphic>
          <a:graphicData uri="http://schemas.openxmlformats.org/presentationml/2006/ole">
            <p:oleObj spid="_x0000_s13316" r:id="rId6" imgW="940680" imgH="1046160" progId="">
              <p:embed/>
            </p:oleObj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41400" y="1981200"/>
            <a:ext cx="6807200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Arial" charset="0"/>
                <a:ea typeface="+mn-ea"/>
                <a:cs typeface="Arial Unicode MS" charset="0"/>
              </a:rPr>
              <a:t>¡ME DA LO QUE NO HE GANADO NI MEREZCO!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03400" y="4838700"/>
            <a:ext cx="51816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 Unicode MS" charset="0"/>
              </a:rPr>
              <a:t>¡¡¡DIOS ME DA VIDA ETERNA!!!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28600" y="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828800" y="666750"/>
            <a:ext cx="54864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GRACIA DE DIOS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381000" y="1371600"/>
          <a:ext cx="8432800" cy="5486400"/>
        </p:xfrm>
        <a:graphic>
          <a:graphicData uri="http://schemas.openxmlformats.org/presentationml/2006/ole">
            <p:oleObj spid="_x0000_s14338" r:id="rId4" imgW="7153200" imgH="7429680" progId="">
              <p:embed/>
            </p:oleObj>
          </a:graphicData>
        </a:graphic>
      </p:graphicFrame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20800" y="1536700"/>
            <a:ext cx="6502400" cy="434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Efesios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2:7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mostrar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en los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siglos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venideros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las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abundantes</a:t>
            </a:r>
            <a:r>
              <a:rPr lang="en-US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riquezas</a:t>
            </a:r>
            <a:r>
              <a:rPr lang="en-US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su</a:t>
            </a:r>
            <a:r>
              <a:rPr lang="en-US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gracia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en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su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bondad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nosotros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en Cristo Jesús.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371600" y="666750"/>
            <a:ext cx="6096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GRACIA DE DIOS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381000" y="1295400"/>
          <a:ext cx="8432800" cy="5257800"/>
        </p:xfrm>
        <a:graphic>
          <a:graphicData uri="http://schemas.openxmlformats.org/presentationml/2006/ole">
            <p:oleObj spid="_x0000_s15362" r:id="rId4" imgW="7153200" imgH="7429680" progId="">
              <p:embed/>
            </p:oleObj>
          </a:graphicData>
        </a:graphic>
      </p:graphicFrame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20800" y="1536700"/>
            <a:ext cx="6502400" cy="361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Efesios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2:8&amp;9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spcBef>
                <a:spcPts val="1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Porque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gracia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sois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salvos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medio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la </a:t>
            </a:r>
            <a:r>
              <a:rPr lang="en-US" sz="3600" b="1" i="1" u="sng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fe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y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esto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no de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vosotros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pues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i="1" u="sng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don de Dios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no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obras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nadie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se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gloríe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676400" y="666750"/>
            <a:ext cx="52578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GRACIA DE DIOS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419100" y="1352550"/>
          <a:ext cx="8432800" cy="5257800"/>
        </p:xfrm>
        <a:graphic>
          <a:graphicData uri="http://schemas.openxmlformats.org/presentationml/2006/ole">
            <p:oleObj spid="_x0000_s16386" r:id="rId4" imgW="7153200" imgH="7429680" progId="">
              <p:embed/>
            </p:oleObj>
          </a:graphicData>
        </a:graphic>
      </p:graphicFrame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41500" y="1638300"/>
            <a:ext cx="5588000" cy="354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Efesios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1:7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spcBef>
                <a:spcPts val="1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En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quien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tenemos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i="1" u="sng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redención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su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sangre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el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perdón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pecados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según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las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riquezas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su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gracia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28600" y="889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752600" y="755650"/>
            <a:ext cx="52578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GRACIA DE DIOS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06400" y="1600200"/>
          <a:ext cx="8331200" cy="4800600"/>
        </p:xfrm>
        <a:graphic>
          <a:graphicData uri="http://schemas.openxmlformats.org/presentationml/2006/ole">
            <p:oleObj spid="_x0000_s17410" r:id="rId4" imgW="7153200" imgH="6581880" progId="">
              <p:embed/>
            </p:oleObj>
          </a:graphicData>
        </a:graphic>
      </p:graphicFrame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447800" y="895350"/>
            <a:ext cx="56388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GRACIA DE DIOS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219200" y="1905000"/>
            <a:ext cx="6705600" cy="335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2 Pedro 3:18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antes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bien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creced</a:t>
            </a:r>
            <a:r>
              <a:rPr lang="en-US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en la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gracia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el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conocimiento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nuestro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Señor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salvador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Jesucristo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590800" y="838200"/>
          <a:ext cx="5181600" cy="3911600"/>
        </p:xfrm>
        <a:graphic>
          <a:graphicData uri="http://schemas.openxmlformats.org/presentationml/2006/ole">
            <p:oleObj spid="_x0000_s18434" r:id="rId4" imgW="1430280" imgH="1078920" progId="">
              <p:embed/>
            </p:oleObj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609600" y="4419600"/>
          <a:ext cx="7162800" cy="2209800"/>
        </p:xfrm>
        <a:graphic>
          <a:graphicData uri="http://schemas.openxmlformats.org/presentationml/2006/ole">
            <p:oleObj spid="_x0000_s18435" r:id="rId5" imgW="2598480" imgH="860040" progId="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457700" y="3238500"/>
          <a:ext cx="312738" cy="282575"/>
        </p:xfrm>
        <a:graphic>
          <a:graphicData uri="http://schemas.openxmlformats.org/presentationml/2006/ole">
            <p:oleObj spid="_x0000_s18436" r:id="rId6" imgW="312120" imgH="282600" progId="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356100" y="2959100"/>
          <a:ext cx="311150" cy="282575"/>
        </p:xfrm>
        <a:graphic>
          <a:graphicData uri="http://schemas.openxmlformats.org/presentationml/2006/ole">
            <p:oleObj spid="_x0000_s18437" r:id="rId7" imgW="310680" imgH="282240" progId="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864100" y="2667000"/>
          <a:ext cx="312738" cy="282575"/>
        </p:xfrm>
        <a:graphic>
          <a:graphicData uri="http://schemas.openxmlformats.org/presentationml/2006/ole">
            <p:oleObj spid="_x0000_s18438" r:id="rId8" imgW="312120" imgH="282600" progId="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737100" y="2273300"/>
          <a:ext cx="311150" cy="282575"/>
        </p:xfrm>
        <a:graphic>
          <a:graphicData uri="http://schemas.openxmlformats.org/presentationml/2006/ole">
            <p:oleObj spid="_x0000_s18439" r:id="rId9" imgW="310680" imgH="282240" progId="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219700" y="2057400"/>
          <a:ext cx="312738" cy="282575"/>
        </p:xfrm>
        <a:graphic>
          <a:graphicData uri="http://schemas.openxmlformats.org/presentationml/2006/ole">
            <p:oleObj spid="_x0000_s18440" r:id="rId10" imgW="312120" imgH="282600" progId="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118100" y="1651000"/>
          <a:ext cx="311150" cy="282575"/>
        </p:xfrm>
        <a:graphic>
          <a:graphicData uri="http://schemas.openxmlformats.org/presentationml/2006/ole">
            <p:oleObj spid="_x0000_s18441" r:id="rId11" imgW="310680" imgH="282240" progId="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689600" y="1371600"/>
          <a:ext cx="312738" cy="282575"/>
        </p:xfrm>
        <a:graphic>
          <a:graphicData uri="http://schemas.openxmlformats.org/presentationml/2006/ole">
            <p:oleObj spid="_x0000_s18442" r:id="rId12" imgW="312120" imgH="282600" progId="">
              <p:embed/>
            </p:oleObj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5511800" y="1016000"/>
          <a:ext cx="311150" cy="282575"/>
        </p:xfrm>
        <a:graphic>
          <a:graphicData uri="http://schemas.openxmlformats.org/presentationml/2006/ole">
            <p:oleObj spid="_x0000_s18443" r:id="rId13" imgW="310680" imgH="282240" progId="">
              <p:embed/>
            </p:oleObj>
          </a:graphicData>
        </a:graphic>
      </p:graphicFrame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50292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102100" y="7874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AMOR ETERNO DE DIOS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667000" y="3429000"/>
            <a:ext cx="3505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GRACIA ABUNDANTE DE DIOS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 rot="17820000">
            <a:off x="2300288" y="2027238"/>
            <a:ext cx="27209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CARÁCTER DE DIOS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 rot="17940000">
            <a:off x="5153025" y="1939926"/>
            <a:ext cx="33305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MISERICORDIA JUSTA 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DE DIOS</a:t>
            </a:r>
            <a:r>
              <a:rPr lang="en-US" b="1" dirty="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569913" y="31750"/>
            <a:ext cx="8196262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295400" y="635000"/>
            <a:ext cx="63246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EL CARÁCTER DE DIOS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610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12700" y="1244600"/>
            <a:ext cx="9144000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>
                <a:solidFill>
                  <a:srgbClr val="9933FF"/>
                </a:solidFill>
                <a:latin typeface="Arial" charset="0"/>
                <a:ea typeface="+mn-ea"/>
                <a:cs typeface="Arial Unicode MS" charset="0"/>
              </a:rPr>
              <a:t>LAS CUALIDADES </a:t>
            </a:r>
            <a:r>
              <a:rPr lang="en-US" sz="4000" dirty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ckoo" charset="0"/>
                <a:ea typeface="+mn-ea"/>
                <a:cs typeface="Arial Unicode MS" charset="0"/>
              </a:rPr>
              <a:t>ÚNICAS</a:t>
            </a:r>
            <a:r>
              <a:rPr lang="en-US" sz="4000" b="1" dirty="0">
                <a:solidFill>
                  <a:srgbClr val="9933FF"/>
                </a:solidFill>
                <a:latin typeface="Arial" charset="0"/>
                <a:ea typeface="+mn-ea"/>
                <a:cs typeface="Arial Unicode MS" charset="0"/>
              </a:rPr>
              <a:t> DE DIOS SE LLAMAN ATRIBUTOS.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" y="2514600"/>
            <a:ext cx="8750300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 Unicode MS" charset="0"/>
              </a:rPr>
              <a:t>¡ATRIBUTOS SON LO QUE DIOS ES, Y SIEMPRE HA SIDO Y SIEMPRE SERÁ!</a:t>
            </a:r>
            <a:endParaRPr lang="en-US" b="1" dirty="0">
              <a:solidFill>
                <a:srgbClr val="FF66CC"/>
              </a:solidFill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3700" y="4483100"/>
            <a:ext cx="8458200" cy="1509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>
                <a:solidFill>
                  <a:srgbClr val="6699FF"/>
                </a:solidFill>
                <a:latin typeface="Arial" charset="0"/>
                <a:ea typeface="+mn-ea"/>
                <a:cs typeface="Arial Unicode MS" charset="0"/>
              </a:rPr>
              <a:t>DIOS, Y SOLO DIOS, ES EL </a:t>
            </a:r>
            <a:r>
              <a:rPr lang="en-US" sz="4800" dirty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ckoo" charset="0"/>
                <a:ea typeface="+mn-ea"/>
                <a:cs typeface="Arial Unicode MS" charset="0"/>
              </a:rPr>
              <a:t>ORIGEN </a:t>
            </a:r>
            <a:r>
              <a:rPr lang="en-US" sz="4400" b="1" dirty="0">
                <a:solidFill>
                  <a:srgbClr val="6699FF"/>
                </a:solidFill>
                <a:latin typeface="Arial" charset="0"/>
                <a:ea typeface="+mn-ea"/>
                <a:cs typeface="Arial Unicode MS" charset="0"/>
              </a:rPr>
              <a:t>DE CADA ATRIBUTO</a:t>
            </a:r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215900" y="889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6400" y="1600200"/>
          <a:ext cx="8331200" cy="4456113"/>
        </p:xfrm>
        <a:graphic>
          <a:graphicData uri="http://schemas.openxmlformats.org/presentationml/2006/ole">
            <p:oleObj spid="_x0000_s2050" r:id="rId4" imgW="7153200" imgH="6581880" progId="">
              <p:embed/>
            </p:oleObj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219200" y="1828800"/>
            <a:ext cx="650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219200" y="2209800"/>
            <a:ext cx="6629400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Salmo 32:7 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0000"/>
                </a:solidFill>
              </a:rPr>
              <a:t>    </a:t>
            </a:r>
            <a:r>
              <a:rPr lang="en-US" sz="4400" b="1">
                <a:solidFill>
                  <a:srgbClr val="000000"/>
                </a:solidFill>
              </a:rPr>
              <a:t> </a:t>
            </a:r>
            <a:r>
              <a:rPr lang="en-US" sz="4400" b="1" u="sng">
                <a:solidFill>
                  <a:srgbClr val="3333FF"/>
                </a:solidFill>
                <a:latin typeface="Arial Black" pitchFamily="34" charset="0"/>
              </a:rPr>
              <a:t>Tú</a:t>
            </a:r>
            <a:r>
              <a:rPr lang="en-US" sz="4400" b="1">
                <a:solidFill>
                  <a:srgbClr val="000000"/>
                </a:solidFill>
              </a:rPr>
              <a:t> eres mi refugio: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 </a:t>
            </a:r>
            <a:r>
              <a:rPr lang="en-US" sz="4400" b="1" u="sng">
                <a:solidFill>
                  <a:srgbClr val="3333FF"/>
                </a:solidFill>
                <a:latin typeface="Arial Black" pitchFamily="34" charset="0"/>
              </a:rPr>
              <a:t>me guardarás</a:t>
            </a:r>
            <a:r>
              <a:rPr lang="en-US" sz="4400" b="1">
                <a:solidFill>
                  <a:srgbClr val="000000"/>
                </a:solidFill>
              </a:rPr>
              <a:t> de la angustia…..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06400" y="1600200"/>
          <a:ext cx="8331200" cy="4800600"/>
        </p:xfrm>
        <a:graphic>
          <a:graphicData uri="http://schemas.openxmlformats.org/presentationml/2006/ole">
            <p:oleObj spid="_x0000_s19458" r:id="rId4" imgW="7153200" imgH="6581880" progId="">
              <p:embed/>
            </p:oleObj>
          </a:graphicData>
        </a:graphic>
      </p:graphicFrame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95400" y="2133600"/>
            <a:ext cx="6553200" cy="292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1 Juan 4:16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Y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nosotros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hemos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conocido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creído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amor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Dios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tiene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nosotros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 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Dios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es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amor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y el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permanece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en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amor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permanece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en Dios, y Dios en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él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143000" y="914400"/>
            <a:ext cx="7315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 ATRIBUTO: DIOS ES AMOR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0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06400" y="1600200"/>
          <a:ext cx="8331200" cy="4800600"/>
        </p:xfrm>
        <a:graphic>
          <a:graphicData uri="http://schemas.openxmlformats.org/presentationml/2006/ole">
            <p:oleObj spid="_x0000_s20482" r:id="rId4" imgW="7153200" imgH="6581880" progId="">
              <p:embed/>
            </p:oleObj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43000" y="914400"/>
            <a:ext cx="7315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 ATRIBUTO: DIOS ES ETERNO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19200" y="2362200"/>
            <a:ext cx="6629400" cy="243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Salmo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90:2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    Antes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naciesen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los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montes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formases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la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tierra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el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mundo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Desde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el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siglo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hasta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el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siglo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tú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eres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Dios.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0" y="1828800"/>
          <a:ext cx="8331200" cy="4800600"/>
        </p:xfrm>
        <a:graphic>
          <a:graphicData uri="http://schemas.openxmlformats.org/presentationml/2006/ole">
            <p:oleObj spid="_x0000_s21506" r:id="rId4" imgW="7153200" imgH="6581880" progId="">
              <p:embed/>
            </p:oleObj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6106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 ATRIBUTO: DIOS ESTÁ EN TODO LUGAR PRESENTE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2430463"/>
            <a:ext cx="6705600" cy="323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0000"/>
                </a:solidFill>
              </a:rPr>
              <a:t>Salmo 139:8</a:t>
            </a:r>
            <a:r>
              <a:rPr lang="en-US" sz="1400" b="1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Si subiere a los cielos, allí estás tú; Y si en el Seol hiciere mi estrado, he aquí, allí tú estás.</a:t>
            </a:r>
            <a:endParaRPr lang="en-US" sz="1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0" y="1828800"/>
          <a:ext cx="8331200" cy="4800600"/>
        </p:xfrm>
        <a:graphic>
          <a:graphicData uri="http://schemas.openxmlformats.org/presentationml/2006/ole">
            <p:oleObj spid="_x0000_s22530" r:id="rId4" imgW="7153200" imgH="6581880" progId="">
              <p:embed/>
            </p:oleObj>
          </a:graphicData>
        </a:graphic>
      </p:graphicFrame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6106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 ATRIBUTO: DIOS ESTÁ EN TODO LUGAR PRESENTE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19200" y="2430463"/>
            <a:ext cx="6705600" cy="304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Jeremías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23:23 &amp; 24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“¿Soy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yo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Dios de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cerca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solamente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?" dice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Jehová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“Y no Dios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desde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muy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lejos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?” “¿Se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ocultará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alguno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?” dice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Jehová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“en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escondrijos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yo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no lo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vea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?” 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”¿No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lleno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yo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,”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dice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Jehová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,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”el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cielo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y la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tierra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?”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0" y="1752600"/>
          <a:ext cx="8331200" cy="4800600"/>
        </p:xfrm>
        <a:graphic>
          <a:graphicData uri="http://schemas.openxmlformats.org/presentationml/2006/ole">
            <p:oleObj spid="_x0000_s23554" r:id="rId4" imgW="7153200" imgH="6581880" progId="">
              <p:embed/>
            </p:oleObj>
          </a:graphicData>
        </a:graphic>
      </p:graphicFrame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6106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 ATRIBUTO: DIOS TIENE TODO CONOCIMIENTO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68400" y="2438400"/>
            <a:ext cx="6705600" cy="298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Salmo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147:4 &amp; 5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Él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cuenta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número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las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estrellas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y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todas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ellas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llama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sus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nombres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 Grande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Señor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nuestro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y de mucho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poder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</a:t>
            </a:r>
            <a:endParaRPr lang="en-US" sz="2800" b="1" dirty="0">
              <a:solidFill>
                <a:srgbClr val="000000"/>
              </a:solidFill>
              <a:latin typeface="Arial" charset="0"/>
              <a:ea typeface="+mn-ea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y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su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entendimiento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es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infinito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0" y="1752600"/>
          <a:ext cx="8331200" cy="4800600"/>
        </p:xfrm>
        <a:graphic>
          <a:graphicData uri="http://schemas.openxmlformats.org/presentationml/2006/ole">
            <p:oleObj spid="_x0000_s24578" r:id="rId4" imgW="7153200" imgH="6581880" progId="">
              <p:embed/>
            </p:oleObj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 ATRIBUTO: DIOS ES TODOPODEROSO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68400" y="2133600"/>
            <a:ext cx="67056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Jeremías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32:17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¡Oh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Señor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Jehová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! He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aquí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tú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hiciste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cielo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la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tierra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con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tu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gran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poder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con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tu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brazo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extendido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ni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hay 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nada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que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sea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difícil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para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ti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.</a:t>
            </a:r>
            <a:endParaRPr lang="en-US" sz="14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t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0" y="1752600"/>
          <a:ext cx="8331200" cy="4800600"/>
        </p:xfrm>
        <a:graphic>
          <a:graphicData uri="http://schemas.openxmlformats.org/presentationml/2006/ole">
            <p:oleObj spid="_x0000_s25602" r:id="rId4" imgW="7153200" imgH="6581880" progId="">
              <p:embed/>
            </p:oleObj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 ATRIBUTO: DIOS ES TODOPODEROSO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68400" y="2286000"/>
            <a:ext cx="6705600" cy="298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Mateo 19:26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Y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mirándolos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Jesús les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dijo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“Para los hombres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esto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imposible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mas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para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Dios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todo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es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posible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“.</a:t>
            </a:r>
            <a:r>
              <a:rPr lang="en-US" sz="1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590800" y="838200"/>
          <a:ext cx="5181600" cy="3911600"/>
        </p:xfrm>
        <a:graphic>
          <a:graphicData uri="http://schemas.openxmlformats.org/presentationml/2006/ole">
            <p:oleObj spid="_x0000_s26626" r:id="rId4" imgW="1430280" imgH="1078920" progId="">
              <p:embed/>
            </p:oleObj>
          </a:graphicData>
        </a:graphic>
      </p:graphicFrame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609600" y="4419600"/>
          <a:ext cx="7162800" cy="2209800"/>
        </p:xfrm>
        <a:graphic>
          <a:graphicData uri="http://schemas.openxmlformats.org/presentationml/2006/ole">
            <p:oleObj spid="_x0000_s26627" r:id="rId5" imgW="2598480" imgH="860040" progId="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57700" y="3238500"/>
          <a:ext cx="312738" cy="282575"/>
        </p:xfrm>
        <a:graphic>
          <a:graphicData uri="http://schemas.openxmlformats.org/presentationml/2006/ole">
            <p:oleObj spid="_x0000_s26628" r:id="rId6" imgW="312120" imgH="282600" progId="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356100" y="2959100"/>
          <a:ext cx="311150" cy="282575"/>
        </p:xfrm>
        <a:graphic>
          <a:graphicData uri="http://schemas.openxmlformats.org/presentationml/2006/ole">
            <p:oleObj spid="_x0000_s26629" r:id="rId7" imgW="310680" imgH="282240" progId="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864100" y="2667000"/>
          <a:ext cx="312738" cy="282575"/>
        </p:xfrm>
        <a:graphic>
          <a:graphicData uri="http://schemas.openxmlformats.org/presentationml/2006/ole">
            <p:oleObj spid="_x0000_s26630" r:id="rId8" imgW="312120" imgH="282600" progId="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737100" y="2273300"/>
          <a:ext cx="311150" cy="282575"/>
        </p:xfrm>
        <a:graphic>
          <a:graphicData uri="http://schemas.openxmlformats.org/presentationml/2006/ole">
            <p:oleObj spid="_x0000_s26631" r:id="rId9" imgW="310680" imgH="282240" progId="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219700" y="2057400"/>
          <a:ext cx="312738" cy="282575"/>
        </p:xfrm>
        <a:graphic>
          <a:graphicData uri="http://schemas.openxmlformats.org/presentationml/2006/ole">
            <p:oleObj spid="_x0000_s26632" r:id="rId10" imgW="312120" imgH="282600" progId="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5118100" y="1651000"/>
          <a:ext cx="311150" cy="282575"/>
        </p:xfrm>
        <a:graphic>
          <a:graphicData uri="http://schemas.openxmlformats.org/presentationml/2006/ole">
            <p:oleObj spid="_x0000_s26633" r:id="rId11" imgW="310680" imgH="282240" progId="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5689600" y="1371600"/>
          <a:ext cx="312738" cy="282575"/>
        </p:xfrm>
        <a:graphic>
          <a:graphicData uri="http://schemas.openxmlformats.org/presentationml/2006/ole">
            <p:oleObj spid="_x0000_s26634" r:id="rId12" imgW="312120" imgH="282600" progId="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511800" y="1016000"/>
          <a:ext cx="311150" cy="282575"/>
        </p:xfrm>
        <a:graphic>
          <a:graphicData uri="http://schemas.openxmlformats.org/presentationml/2006/ole">
            <p:oleObj spid="_x0000_s26635" r:id="rId13" imgW="310680" imgH="282240" progId="">
              <p:embed/>
            </p:oleObj>
          </a:graphicData>
        </a:graphic>
      </p:graphicFrame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5029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102100" y="7874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AMOR</a:t>
            </a:r>
            <a:r>
              <a:rPr lang="en-US" b="1" dirty="0">
                <a:solidFill>
                  <a:srgbClr val="000000"/>
                </a:solidFill>
                <a:latin typeface="Signboard" charset="0"/>
                <a:cs typeface="Arial Unicode MS" charset="0"/>
              </a:rPr>
              <a:t> ETERNO DE DIOS</a:t>
            </a:r>
            <a:r>
              <a:rPr lang="en-US" sz="1600" b="1" dirty="0">
                <a:solidFill>
                  <a:srgbClr val="000000"/>
                </a:solidFill>
                <a:latin typeface="Signboard" charset="0"/>
                <a:cs typeface="Arial Unicode MS" charset="0"/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cs typeface="Arial Unicode MS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771775" y="3403600"/>
            <a:ext cx="3400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GRACIA ABUNDANTE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 DE DIOS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 rot="17820000">
            <a:off x="2285207" y="2040731"/>
            <a:ext cx="271938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CARÁCTER DE DIOS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 rot="17940000">
            <a:off x="5207794" y="1994694"/>
            <a:ext cx="309086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MISERICORDIA JUSTA 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DE DIOS</a:t>
            </a:r>
            <a:r>
              <a:rPr lang="en-US" b="1" dirty="0">
                <a:solidFill>
                  <a:srgbClr val="000000"/>
                </a:solidFill>
                <a:latin typeface="Arial Black" pitchFamily="32" charset="0"/>
                <a:cs typeface="Arial Unicode MS" charset="0"/>
              </a:rPr>
              <a:t> </a:t>
            </a:r>
          </a:p>
        </p:txBody>
      </p:sp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569913" y="31750"/>
            <a:ext cx="8196262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0" y="331788"/>
            <a:ext cx="8978900" cy="618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>
                <a:solidFill>
                  <a:srgbClr val="000000"/>
                </a:solidFill>
                <a:latin typeface="Arial Black" pitchFamily="34" charset="0"/>
              </a:rPr>
              <a:t>¿QUÉ PASA CUANDO EL CREYENTE CAMINA FUERA DE LA PROTECCIÓN DEL PADRE?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04800" y="134938"/>
            <a:ext cx="8439150" cy="258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828800"/>
            <a:ext cx="9144000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Hay </a:t>
            </a:r>
            <a:r>
              <a:rPr lang="en-US" sz="44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tres</a:t>
            </a: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pasos</a:t>
            </a: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para</a:t>
            </a: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abAjo</a:t>
            </a: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  <a:ea typeface="+mn-ea"/>
                <a:cs typeface="Arial Unicode MS" charset="0"/>
              </a:rPr>
              <a:t>:</a:t>
            </a:r>
            <a:r>
              <a:rPr lang="en-US" sz="6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060575" y="3814763"/>
            <a:ext cx="11430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33FF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325813" y="4543425"/>
            <a:ext cx="11430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33FF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708400" y="4619625"/>
            <a:ext cx="3794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443163" y="3967163"/>
            <a:ext cx="37941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855663" y="2976563"/>
            <a:ext cx="11430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33FF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236663" y="3128963"/>
            <a:ext cx="381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905000" y="2895600"/>
            <a:ext cx="2438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 Unicode MS" charset="0"/>
              </a:rPr>
              <a:t>Tentación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048000" y="3810000"/>
            <a:ext cx="13747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 Unicode MS" charset="0"/>
              </a:rPr>
              <a:t>Codicia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114800" y="4572000"/>
            <a:ext cx="1371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 Unicode MS" charset="0"/>
              </a:rPr>
              <a:t>Pecado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186238" y="2968625"/>
            <a:ext cx="1879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 Unicode MS" charset="0"/>
              </a:rPr>
              <a:t>(EXTERIOR)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486275" y="3810000"/>
            <a:ext cx="1681163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 Unicode MS" charset="0"/>
              </a:rPr>
              <a:t>(INTERIOR)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410200" y="4638675"/>
            <a:ext cx="21336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 Unicode MS" charset="0"/>
              </a:rPr>
              <a:t>(DELIBERADO)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69863" y="5449888"/>
            <a:ext cx="8693150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RESULTADOS DEL PECADO: ¡FUERA DE COMUNIÓN CON EL PADRE!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mph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23" dur="500" autoRev="1" fill="hold" masterRel="sameClick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24" dur="500" autoRev="1" fill="hold" masterRel="sameClick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 additive="repl">
                                        <p:cTn id="25" dur="500" autoRev="1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7" presetClass="emph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46" dur="500" autoRev="1" fill="hold" masterRel="sameClick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47" dur="500" autoRev="1" fill="hold" masterRel="sameClick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 additive="repl">
                                        <p:cTn id="48" dur="500" autoRev="1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7" presetClass="emph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9" dur="500" autoRev="1" fill="hold" masterRel="sameClick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0" dur="500" autoRev="1" fill="hold" masterRel="sameClick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 additive="repl">
                                        <p:cTn id="71" dur="500" autoRev="1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590800" y="838200"/>
          <a:ext cx="5181600" cy="3911600"/>
        </p:xfrm>
        <a:graphic>
          <a:graphicData uri="http://schemas.openxmlformats.org/presentationml/2006/ole">
            <p:oleObj spid="_x0000_s3074" r:id="rId4" imgW="1430280" imgH="1078920" progId="">
              <p:embed/>
            </p:oleObj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609600" y="4419600"/>
          <a:ext cx="7162800" cy="2209800"/>
        </p:xfrm>
        <a:graphic>
          <a:graphicData uri="http://schemas.openxmlformats.org/presentationml/2006/ole">
            <p:oleObj spid="_x0000_s3075" r:id="rId5" imgW="2598480" imgH="860040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457700" y="3238500"/>
          <a:ext cx="312738" cy="282575"/>
        </p:xfrm>
        <a:graphic>
          <a:graphicData uri="http://schemas.openxmlformats.org/presentationml/2006/ole">
            <p:oleObj spid="_x0000_s3076" r:id="rId6" imgW="312120" imgH="28260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356100" y="2959100"/>
          <a:ext cx="311150" cy="282575"/>
        </p:xfrm>
        <a:graphic>
          <a:graphicData uri="http://schemas.openxmlformats.org/presentationml/2006/ole">
            <p:oleObj spid="_x0000_s3077" r:id="rId7" imgW="310680" imgH="282240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864100" y="2667000"/>
          <a:ext cx="312738" cy="282575"/>
        </p:xfrm>
        <a:graphic>
          <a:graphicData uri="http://schemas.openxmlformats.org/presentationml/2006/ole">
            <p:oleObj spid="_x0000_s3078" r:id="rId8" imgW="312120" imgH="28260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737100" y="2273300"/>
          <a:ext cx="311150" cy="282575"/>
        </p:xfrm>
        <a:graphic>
          <a:graphicData uri="http://schemas.openxmlformats.org/presentationml/2006/ole">
            <p:oleObj spid="_x0000_s3079" r:id="rId9" imgW="310680" imgH="28224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219700" y="2057400"/>
          <a:ext cx="312738" cy="282575"/>
        </p:xfrm>
        <a:graphic>
          <a:graphicData uri="http://schemas.openxmlformats.org/presentationml/2006/ole">
            <p:oleObj spid="_x0000_s3080" r:id="rId10" imgW="312120" imgH="282600" progId="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118100" y="1651000"/>
          <a:ext cx="311150" cy="282575"/>
        </p:xfrm>
        <a:graphic>
          <a:graphicData uri="http://schemas.openxmlformats.org/presentationml/2006/ole">
            <p:oleObj spid="_x0000_s3081" r:id="rId11" imgW="310680" imgH="282240" progId="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689600" y="1371600"/>
          <a:ext cx="312738" cy="282575"/>
        </p:xfrm>
        <a:graphic>
          <a:graphicData uri="http://schemas.openxmlformats.org/presentationml/2006/ole">
            <p:oleObj spid="_x0000_s3082" r:id="rId12" imgW="312120" imgH="282600" progId="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511800" y="1016000"/>
          <a:ext cx="311150" cy="282575"/>
        </p:xfrm>
        <a:graphic>
          <a:graphicData uri="http://schemas.openxmlformats.org/presentationml/2006/ole">
            <p:oleObj spid="_x0000_s3083" r:id="rId13" imgW="310680" imgH="282240" progId="">
              <p:embed/>
            </p:oleObj>
          </a:graphicData>
        </a:graphic>
      </p:graphicFrame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5029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102100" y="787400"/>
            <a:ext cx="35179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AMOR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ETERNO DE DIOS</a:t>
            </a:r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569913" y="31750"/>
            <a:ext cx="8196262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670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0" y="1676400"/>
            <a:ext cx="4343400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1: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682750" y="2690813"/>
            <a:ext cx="56515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9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tentación</a:t>
            </a:r>
            <a:endParaRPr lang="en-US" sz="9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gnboard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219200" y="1828800"/>
            <a:ext cx="650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206500" y="3098800"/>
            <a:ext cx="670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003300" y="1457325"/>
            <a:ext cx="726757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1: TENTACIÓN EXTERIOR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25500" y="3327400"/>
            <a:ext cx="7924800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000000"/>
                </a:solidFill>
              </a:rPr>
              <a:t>¡TODA PERSONA SUFRE TENTACIÓN!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68300" y="4622800"/>
            <a:ext cx="8458200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¡LA TENTACIÓN NO ES PECADO!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5800" y="2286000"/>
            <a:ext cx="77724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000000"/>
                </a:solidFill>
              </a:rPr>
              <a:t>¡TENTACIÓN ES UNA PRUEBA!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27650" r:id="rId4" imgW="1430280" imgH="1078920" progId="">
              <p:embed/>
            </p:oleObj>
          </a:graphicData>
        </a:graphic>
      </p:graphicFrame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27651" r:id="rId5" imgW="2598480" imgH="860040" progId="">
              <p:embed/>
            </p:oleObj>
          </a:graphicData>
        </a:graphic>
      </p:graphicFrame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27652" r:id="rId6" imgW="2494440" imgH="1524240" progId="">
              <p:embed/>
            </p:oleObj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2006600" y="4165600"/>
          <a:ext cx="1838325" cy="1452563"/>
        </p:xfrm>
        <a:graphic>
          <a:graphicData uri="http://schemas.openxmlformats.org/presentationml/2006/ole">
            <p:oleObj spid="_x0000_s27653" r:id="rId7" imgW="1099440" imgH="867600" progId="">
              <p:embed/>
            </p:oleObj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41600" y="9525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AMOR</a:t>
            </a:r>
            <a:r>
              <a:rPr lang="en-US" b="1" dirty="0">
                <a:solidFill>
                  <a:srgbClr val="000000"/>
                </a:solidFill>
                <a:latin typeface="Signboard" charset="0"/>
                <a:cs typeface="Arial Unicode MS" charset="0"/>
              </a:rPr>
              <a:t> ETERNO DE DIOS</a:t>
            </a:r>
            <a:r>
              <a:rPr lang="en-US" sz="1600" b="1" dirty="0">
                <a:solidFill>
                  <a:srgbClr val="000000"/>
                </a:solidFill>
                <a:latin typeface="Signboard" charset="0"/>
                <a:cs typeface="Arial Unicode MS" charset="0"/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cs typeface="Arial Unicode MS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600200" y="3276600"/>
            <a:ext cx="33528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GRACIA ABUNDANTE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 DE DIOS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 rot="17820000">
            <a:off x="900907" y="2180431"/>
            <a:ext cx="274478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CARÁCTER DE DIOS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 rot="17940000">
            <a:off x="3756818" y="2062957"/>
            <a:ext cx="309086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MISERICORDIA JUSTA 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DE DIOS</a:t>
            </a:r>
            <a:r>
              <a:rPr lang="en-US" b="1" dirty="0">
                <a:solidFill>
                  <a:srgbClr val="000000"/>
                </a:solidFill>
                <a:latin typeface="Arial Black" pitchFamily="32" charset="0"/>
                <a:cs typeface="Arial Unicode MS" charset="0"/>
              </a:rPr>
              <a:t> </a:t>
            </a:r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27654" r:id="rId8" imgW="153720" imgH="348120" progId="">
              <p:embed/>
            </p:oleObj>
          </a:graphicData>
        </a:graphic>
      </p:graphicFrame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981200" y="3822700"/>
            <a:ext cx="21336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1. TENTACIONES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>
                <a:solidFill>
                  <a:srgbClr val="000000"/>
                </a:solidFill>
              </a:rPr>
              <a:t>LA MANO DE DIOS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04800" y="15240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CAMINANDO 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Arial Unicode MS" charset="0"/>
              </a:rPr>
              <a:t>FUERA DE LA PROTECCIÓN DEL PADRE</a:t>
            </a:r>
            <a:endParaRPr lang="en-US" sz="2800" b="1" i="1" dirty="0">
              <a:solidFill>
                <a:srgbClr val="000000"/>
              </a:solidFill>
              <a:latin typeface="Arial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39800" y="1330325"/>
            <a:ext cx="726757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1: TENTACIÓN EXTERIOR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444500" y="1905000"/>
          <a:ext cx="8204200" cy="4727575"/>
        </p:xfrm>
        <a:graphic>
          <a:graphicData uri="http://schemas.openxmlformats.org/presentationml/2006/ole">
            <p:oleObj spid="_x0000_s28674" r:id="rId4" imgW="7153200" imgH="6581880" progId="">
              <p:embed/>
            </p:oleObj>
          </a:graphicData>
        </a:graphic>
      </p:graphicFrame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19200" y="2133600"/>
            <a:ext cx="6629400" cy="317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Santiago 1:14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Cada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uno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tentado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cuando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su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propia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concupiscencia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atraído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</a:t>
            </a:r>
            <a:r>
              <a:rPr lang="en-US" sz="4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seducido</a:t>
            </a:r>
            <a:r>
              <a:rPr lang="en-US" sz="4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4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670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86000" y="1676400"/>
            <a:ext cx="4343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2: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23825" y="2781300"/>
            <a:ext cx="8842375" cy="295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93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Codicia</a:t>
            </a:r>
            <a:r>
              <a:rPr lang="en-US" sz="93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93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(</a:t>
            </a:r>
            <a:r>
              <a:rPr lang="en-US" sz="93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deseo</a:t>
            </a:r>
            <a:r>
              <a:rPr lang="en-US" sz="93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interior)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29698" r:id="rId4" imgW="1430280" imgH="1078920" progId="">
              <p:embed/>
            </p:oleObj>
          </a:graphicData>
        </a:graphic>
      </p:graphicFrame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29699" r:id="rId5" imgW="2598480" imgH="860040" progId="">
              <p:embed/>
            </p:oleObj>
          </a:graphicData>
        </a:graphic>
      </p:graphicFrame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29700" r:id="rId6" imgW="2494440" imgH="1524240" progId="">
              <p:embed/>
            </p:oleObj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2006600" y="4165600"/>
          <a:ext cx="1838325" cy="1452563"/>
        </p:xfrm>
        <a:graphic>
          <a:graphicData uri="http://schemas.openxmlformats.org/presentationml/2006/ole">
            <p:oleObj spid="_x0000_s29701" r:id="rId7" imgW="1099440" imgH="867600" progId="">
              <p:embed/>
            </p:oleObj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41600" y="9525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AMOR ETERNO DE DIOS</a:t>
            </a:r>
            <a:endParaRPr lang="en-US" b="1" dirty="0">
              <a:solidFill>
                <a:srgbClr val="000000"/>
              </a:solidFill>
              <a:latin typeface="Arial Black" pitchFamily="32" charset="0"/>
              <a:cs typeface="Arial Unicode MS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235075" y="3556000"/>
            <a:ext cx="36147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GRACIA ABUNDANTE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 rot="17820000">
            <a:off x="734219" y="2315369"/>
            <a:ext cx="283051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CARÁCTER DE DIOS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 rot="17940000">
            <a:off x="3456781" y="2201069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graphicFrame>
        <p:nvGraphicFramePr>
          <p:cNvPr id="29702" name="Object 9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29702" r:id="rId8" imgW="153720" imgH="348120" progId="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2971800" y="4953000"/>
          <a:ext cx="271463" cy="317500"/>
        </p:xfrm>
        <a:graphic>
          <a:graphicData uri="http://schemas.openxmlformats.org/presentationml/2006/ole">
            <p:oleObj spid="_x0000_s29703" r:id="rId9" imgW="252360" imgH="318240" progId="">
              <p:embed/>
            </p:oleObj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981200" y="3822700"/>
            <a:ext cx="21336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1. TENTACIONES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057400" y="4572000"/>
            <a:ext cx="1524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2. CODICIA</a:t>
            </a: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>
                <a:solidFill>
                  <a:srgbClr val="000000"/>
                </a:solidFill>
              </a:rPr>
              <a:t>LA MANO DE DIOS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0" y="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CAMINANDO FUERA DE LA PROTECCIÓN DEL PADRE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44500" y="1905000"/>
          <a:ext cx="8204200" cy="4727575"/>
        </p:xfrm>
        <a:graphic>
          <a:graphicData uri="http://schemas.openxmlformats.org/presentationml/2006/ole">
            <p:oleObj spid="_x0000_s30722" r:id="rId4" imgW="7153200" imgH="6581880" progId="">
              <p:embed/>
            </p:oleObj>
          </a:graphicData>
        </a:graphic>
      </p:graphicFrame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43000" y="2286000"/>
            <a:ext cx="6705600" cy="354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Santiago 1:15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4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Entonces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la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 Unicode MS" charset="0"/>
              </a:rPr>
              <a:t>concupisciencia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 Unicode MS" charset="0"/>
              </a:rPr>
              <a:t>,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después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ha </a:t>
            </a:r>
            <a:r>
              <a:rPr lang="en-US" sz="4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concebido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,…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8486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2: CODICIA (DESEO INTERIOR)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670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8486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2: CODICIA (DESEO INTERIOR)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69900" y="1968500"/>
            <a:ext cx="8305800" cy="406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900" b="1">
                <a:solidFill>
                  <a:srgbClr val="000000"/>
                </a:solidFill>
                <a:latin typeface="Signboard"/>
              </a:rPr>
              <a:t>¡Yo lo quiero!!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55" presetClass="entr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670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0" y="1676400"/>
            <a:ext cx="4343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3: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3825" y="2781300"/>
            <a:ext cx="8842375" cy="304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9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 DELIBERADO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31746" r:id="rId4" imgW="1430280" imgH="1078920" progId="">
              <p:embed/>
            </p:oleObj>
          </a:graphicData>
        </a:graphic>
      </p:graphicFrame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31747" r:id="rId5" imgW="2598480" imgH="860040" progId="">
              <p:embed/>
            </p:oleObj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31748" r:id="rId6" imgW="2494440" imgH="1524240" progId="">
              <p:embed/>
            </p:oleObj>
          </a:graphicData>
        </a:graphic>
      </p:graphicFrame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2057400" y="4114800"/>
          <a:ext cx="1838325" cy="1452563"/>
        </p:xfrm>
        <a:graphic>
          <a:graphicData uri="http://schemas.openxmlformats.org/presentationml/2006/ole">
            <p:oleObj spid="_x0000_s31749" r:id="rId7" imgW="1099440" imgH="867600" progId="">
              <p:embed/>
            </p:oleObj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641600" y="952500"/>
            <a:ext cx="3251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AMOR ETERNO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235075" y="3556000"/>
            <a:ext cx="36147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GRACIA ABUNDANTE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 rot="17820000">
            <a:off x="900113" y="2220913"/>
            <a:ext cx="26130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CARÁCTER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 rot="17940000">
            <a:off x="3456781" y="2201069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graphicFrame>
        <p:nvGraphicFramePr>
          <p:cNvPr id="31750" name="Object 9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31750" r:id="rId8" imgW="153720" imgH="348120" progId="">
              <p:embed/>
            </p:oleObj>
          </a:graphicData>
        </a:graphic>
      </p:graphicFrame>
      <p:graphicFrame>
        <p:nvGraphicFramePr>
          <p:cNvPr id="31751" name="Object 10"/>
          <p:cNvGraphicFramePr>
            <a:graphicFrameLocks noChangeAspect="1"/>
          </p:cNvGraphicFramePr>
          <p:nvPr/>
        </p:nvGraphicFramePr>
        <p:xfrm>
          <a:off x="2971800" y="4953000"/>
          <a:ext cx="271463" cy="317500"/>
        </p:xfrm>
        <a:graphic>
          <a:graphicData uri="http://schemas.openxmlformats.org/presentationml/2006/ole">
            <p:oleObj spid="_x0000_s31751" r:id="rId9" imgW="252360" imgH="318240" progId="">
              <p:embed/>
            </p:oleObj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3429000" y="5867400"/>
          <a:ext cx="381000" cy="309563"/>
        </p:xfrm>
        <a:graphic>
          <a:graphicData uri="http://schemas.openxmlformats.org/presentationml/2006/ole">
            <p:oleObj spid="_x0000_s31752" r:id="rId10" imgW="569880" imgH="462600" progId="">
              <p:embed/>
            </p:oleObj>
          </a:graphicData>
        </a:graphic>
      </p:graphicFrame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2667000" y="5791200"/>
          <a:ext cx="381000" cy="352425"/>
        </p:xfrm>
        <a:graphic>
          <a:graphicData uri="http://schemas.openxmlformats.org/presentationml/2006/ole">
            <p:oleObj spid="_x0000_s31753" r:id="rId11" imgW="541800" imgH="501840" progId="">
              <p:embed/>
            </p:oleObj>
          </a:graphicData>
        </a:graphic>
      </p:graphicFrame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981200" y="3822700"/>
            <a:ext cx="21336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1. TENTACIONES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209800" y="4572000"/>
            <a:ext cx="1524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2. CODICIA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981200" y="5181600"/>
            <a:ext cx="14478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3. PECADO</a:t>
            </a:r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04800" y="15240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CAMINANDO FUERA DE LA PROTECCIÓN DEL PADRE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06400" y="1600200"/>
          <a:ext cx="8331200" cy="5257800"/>
        </p:xfrm>
        <a:graphic>
          <a:graphicData uri="http://schemas.openxmlformats.org/presentationml/2006/ole">
            <p:oleObj spid="_x0000_s4098" r:id="rId4" imgW="7153200" imgH="6581880" progId="">
              <p:embed/>
            </p:oleObj>
          </a:graphicData>
        </a:graphic>
      </p:graphicFrame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286000" y="895350"/>
            <a:ext cx="4648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EL AMOR DE DIOS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19200" y="1981200"/>
            <a:ext cx="6705600" cy="384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Juan 3:16</a:t>
            </a:r>
            <a:r>
              <a:rPr lang="en-US" sz="1400" b="1" dirty="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    “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Porque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tal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manera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amó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Dios al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mundo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,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ha dado a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su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Hijo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unigénito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todo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aquel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cree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en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él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no se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pierda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más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tenga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vida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eterna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0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0" y="2130425"/>
          <a:ext cx="8204200" cy="4727575"/>
        </p:xfrm>
        <a:graphic>
          <a:graphicData uri="http://schemas.openxmlformats.org/presentationml/2006/ole">
            <p:oleObj spid="_x0000_s32770" r:id="rId4" imgW="7153200" imgH="6581880" progId="">
              <p:embed/>
            </p:oleObj>
          </a:graphicData>
        </a:graphic>
      </p:graphicFrame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76400" y="1219200"/>
            <a:ext cx="5105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3: PECADO DELIBERADO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43000" y="3048000"/>
            <a:ext cx="6629400" cy="218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Santiago 1:15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Después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ha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concebido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luz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pecado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y 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el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siendo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consumado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,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---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670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76400" y="1219200"/>
            <a:ext cx="5105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PASO 3: PECADO DELIBERADO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82700" y="1892300"/>
            <a:ext cx="6781800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200" b="1">
                <a:solidFill>
                  <a:srgbClr val="000000"/>
                </a:solidFill>
              </a:rPr>
              <a:t>¡Lo HAGO!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9" presetClass="entr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670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" y="2374900"/>
            <a:ext cx="8382000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7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¡¡HAY CONSECUENCIAS DEL PECADO!!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33794" r:id="rId4" imgW="1430280" imgH="1078920" progId="">
              <p:embed/>
            </p:oleObj>
          </a:graphicData>
        </a:graphic>
      </p:graphicFrame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33795" r:id="rId5" imgW="2598480" imgH="860040" progId="">
              <p:embed/>
            </p:oleObj>
          </a:graphicData>
        </a:graphic>
      </p:graphicFrame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33796" r:id="rId6" imgW="2494440" imgH="1524240" progId="">
              <p:embed/>
            </p:oleObj>
          </a:graphicData>
        </a:graphic>
      </p:graphicFrame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2006600" y="4165600"/>
          <a:ext cx="1838325" cy="1452563"/>
        </p:xfrm>
        <a:graphic>
          <a:graphicData uri="http://schemas.openxmlformats.org/presentationml/2006/ole">
            <p:oleObj spid="_x0000_s33797" r:id="rId7" imgW="1099440" imgH="867600" progId="">
              <p:embed/>
            </p:oleObj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41600" y="952500"/>
            <a:ext cx="3251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AMOR ETERNO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374775" y="3556000"/>
            <a:ext cx="36147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GRACIA ABUNDANTE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 rot="17820000">
            <a:off x="936625" y="2239963"/>
            <a:ext cx="26130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CARÁCTER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 rot="17940000">
            <a:off x="3458369" y="2201069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graphicFrame>
        <p:nvGraphicFramePr>
          <p:cNvPr id="33798" name="Object 9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33798" r:id="rId8" imgW="153720" imgH="348120" progId="">
              <p:embed/>
            </p:oleObj>
          </a:graphicData>
        </a:graphic>
      </p:graphicFrame>
      <p:graphicFrame>
        <p:nvGraphicFramePr>
          <p:cNvPr id="33799" name="Object 10"/>
          <p:cNvGraphicFramePr>
            <a:graphicFrameLocks noChangeAspect="1"/>
          </p:cNvGraphicFramePr>
          <p:nvPr/>
        </p:nvGraphicFramePr>
        <p:xfrm>
          <a:off x="2971800" y="4953000"/>
          <a:ext cx="271463" cy="317500"/>
        </p:xfrm>
        <a:graphic>
          <a:graphicData uri="http://schemas.openxmlformats.org/presentationml/2006/ole">
            <p:oleObj spid="_x0000_s33799" r:id="rId9" imgW="252360" imgH="318240" progId="">
              <p:embed/>
            </p:oleObj>
          </a:graphicData>
        </a:graphic>
      </p:graphicFrame>
      <p:graphicFrame>
        <p:nvGraphicFramePr>
          <p:cNvPr id="33800" name="Object 11"/>
          <p:cNvGraphicFramePr>
            <a:graphicFrameLocks noChangeAspect="1"/>
          </p:cNvGraphicFramePr>
          <p:nvPr/>
        </p:nvGraphicFramePr>
        <p:xfrm>
          <a:off x="3429000" y="5867400"/>
          <a:ext cx="381000" cy="309563"/>
        </p:xfrm>
        <a:graphic>
          <a:graphicData uri="http://schemas.openxmlformats.org/presentationml/2006/ole">
            <p:oleObj spid="_x0000_s33800" r:id="rId10" imgW="569880" imgH="462600" progId="">
              <p:embed/>
            </p:oleObj>
          </a:graphicData>
        </a:graphic>
      </p:graphicFrame>
      <p:graphicFrame>
        <p:nvGraphicFramePr>
          <p:cNvPr id="33801" name="Object 12"/>
          <p:cNvGraphicFramePr>
            <a:graphicFrameLocks noChangeAspect="1"/>
          </p:cNvGraphicFramePr>
          <p:nvPr/>
        </p:nvGraphicFramePr>
        <p:xfrm>
          <a:off x="2667000" y="5791200"/>
          <a:ext cx="381000" cy="352425"/>
        </p:xfrm>
        <a:graphic>
          <a:graphicData uri="http://schemas.openxmlformats.org/presentationml/2006/ole">
            <p:oleObj spid="_x0000_s33801" r:id="rId11" imgW="541800" imgH="501840" progId="">
              <p:embed/>
            </p:oleObj>
          </a:graphicData>
        </a:graphic>
      </p:graphicFrame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981200" y="3822700"/>
            <a:ext cx="21336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1. TENTACIONES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2133600" y="4572000"/>
            <a:ext cx="14478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2. CODICIA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905000" y="5334000"/>
            <a:ext cx="1524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3. PECADO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2590800" y="5778500"/>
            <a:ext cx="32766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RESULTADOS DEL PECADO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>
                <a:solidFill>
                  <a:srgbClr val="000000"/>
                </a:solidFill>
              </a:rPr>
              <a:t>LA MANO DE DIOS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04800" y="15240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CAMINANDO FUERA DE LA PROTECCIÓN DEL PADRE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2" dur="1000" fill="hold"/>
                                        <p:tgtEl>
                                          <p:spTgt spid="4609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1000" y="2130425"/>
          <a:ext cx="8204200" cy="4727575"/>
        </p:xfrm>
        <a:graphic>
          <a:graphicData uri="http://schemas.openxmlformats.org/presentationml/2006/ole">
            <p:oleObj spid="_x0000_s34818" r:id="rId4" imgW="7153200" imgH="6581880" progId="">
              <p:embed/>
            </p:oleObj>
          </a:graphicData>
        </a:graphic>
      </p:graphicFrame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CONSECUENCIA (RESULTADO) DE PECADO: MUERTE ESPIRITUAL (SEPARACIÓN)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219200" y="2374900"/>
            <a:ext cx="6477000" cy="366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Santiago 1:15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El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pecado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siendo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consumado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da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a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luz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pecado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y el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pecado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siendo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consumado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da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a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luz</a:t>
            </a:r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la </a:t>
            </a:r>
            <a:r>
              <a:rPr lang="en-US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muerte</a:t>
            </a:r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1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81000" y="2130425"/>
          <a:ext cx="8204200" cy="4727575"/>
        </p:xfrm>
        <a:graphic>
          <a:graphicData uri="http://schemas.openxmlformats.org/presentationml/2006/ole">
            <p:oleObj spid="_x0000_s35842" r:id="rId4" imgW="7153200" imgH="6581880" progId="">
              <p:embed/>
            </p:oleObj>
          </a:graphicData>
        </a:graphic>
      </p:graphicFrame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CONSECUENCIA (RESULTADO) DEL PECADO: COSECHA CORRUPCIÓN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295400" y="2667000"/>
            <a:ext cx="6400800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Gálatas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6:8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Porque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siembra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la carne, de la carne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segará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corruption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------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6705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391400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EL PADRE EN AMOR DISCIPLINA A SU HIJO REBELDE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36866" r:id="rId4" imgW="1430280" imgH="1078920" progId="">
              <p:embed/>
            </p:oleObj>
          </a:graphicData>
        </a:graphic>
      </p:graphicFrame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36867" r:id="rId5" imgW="2598480" imgH="860040" progId="">
              <p:embed/>
            </p:oleObj>
          </a:graphicData>
        </a:graphic>
      </p:graphicFrame>
      <p:graphicFrame>
        <p:nvGraphicFramePr>
          <p:cNvPr id="36868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36868" r:id="rId6" imgW="2494440" imgH="1524240" progId="">
              <p:embed/>
            </p:oleObj>
          </a:graphicData>
        </a:graphic>
      </p:graphicFrame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2006600" y="4165600"/>
          <a:ext cx="1838325" cy="1452563"/>
        </p:xfrm>
        <a:graphic>
          <a:graphicData uri="http://schemas.openxmlformats.org/presentationml/2006/ole">
            <p:oleObj spid="_x0000_s36869" r:id="rId7" imgW="1099440" imgH="867600" progId="">
              <p:embed/>
            </p:oleObj>
          </a:graphicData>
        </a:graphic>
      </p:graphicFrame>
      <p:graphicFrame>
        <p:nvGraphicFramePr>
          <p:cNvPr id="36870" name="Object 5"/>
          <p:cNvGraphicFramePr>
            <a:graphicFrameLocks noChangeAspect="1"/>
          </p:cNvGraphicFramePr>
          <p:nvPr/>
        </p:nvGraphicFramePr>
        <p:xfrm>
          <a:off x="5257800" y="2057400"/>
          <a:ext cx="1963738" cy="1506538"/>
        </p:xfrm>
        <a:graphic>
          <a:graphicData uri="http://schemas.openxmlformats.org/presentationml/2006/ole">
            <p:oleObj spid="_x0000_s36870" r:id="rId8" imgW="1129680" imgH="866880" progId="">
              <p:embed/>
            </p:oleObj>
          </a:graphicData>
        </a:graphic>
      </p:graphicFrame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641600" y="952500"/>
            <a:ext cx="3251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AMOR ETERNO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235075" y="3556000"/>
            <a:ext cx="36147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GRACIA ABUNDANTE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 rot="17820000">
            <a:off x="901700" y="2222500"/>
            <a:ext cx="26130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CARÁCTER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 rot="17940000">
            <a:off x="3456781" y="2201069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graphicFrame>
        <p:nvGraphicFramePr>
          <p:cNvPr id="36871" name="Object 10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36871" r:id="rId9" imgW="153720" imgH="348120" progId="">
              <p:embed/>
            </p:oleObj>
          </a:graphicData>
        </a:graphic>
      </p:graphicFrame>
      <p:graphicFrame>
        <p:nvGraphicFramePr>
          <p:cNvPr id="36872" name="Object 11"/>
          <p:cNvGraphicFramePr>
            <a:graphicFrameLocks noChangeAspect="1"/>
          </p:cNvGraphicFramePr>
          <p:nvPr/>
        </p:nvGraphicFramePr>
        <p:xfrm>
          <a:off x="2971800" y="4953000"/>
          <a:ext cx="271463" cy="317500"/>
        </p:xfrm>
        <a:graphic>
          <a:graphicData uri="http://schemas.openxmlformats.org/presentationml/2006/ole">
            <p:oleObj spid="_x0000_s36872" r:id="rId10" imgW="252360" imgH="318240" progId="">
              <p:embed/>
            </p:oleObj>
          </a:graphicData>
        </a:graphic>
      </p:graphicFrame>
      <p:graphicFrame>
        <p:nvGraphicFramePr>
          <p:cNvPr id="36873" name="Object 12"/>
          <p:cNvGraphicFramePr>
            <a:graphicFrameLocks noChangeAspect="1"/>
          </p:cNvGraphicFramePr>
          <p:nvPr/>
        </p:nvGraphicFramePr>
        <p:xfrm>
          <a:off x="3429000" y="5867400"/>
          <a:ext cx="381000" cy="309563"/>
        </p:xfrm>
        <a:graphic>
          <a:graphicData uri="http://schemas.openxmlformats.org/presentationml/2006/ole">
            <p:oleObj spid="_x0000_s36873" r:id="rId11" imgW="569880" imgH="462600" progId="">
              <p:embed/>
            </p:oleObj>
          </a:graphicData>
        </a:graphic>
      </p:graphicFrame>
      <p:graphicFrame>
        <p:nvGraphicFramePr>
          <p:cNvPr id="36874" name="Object 13"/>
          <p:cNvGraphicFramePr>
            <a:graphicFrameLocks noChangeAspect="1"/>
          </p:cNvGraphicFramePr>
          <p:nvPr/>
        </p:nvGraphicFramePr>
        <p:xfrm>
          <a:off x="2667000" y="5791200"/>
          <a:ext cx="381000" cy="352425"/>
        </p:xfrm>
        <a:graphic>
          <a:graphicData uri="http://schemas.openxmlformats.org/presentationml/2006/ole">
            <p:oleObj spid="_x0000_s36874" r:id="rId12" imgW="541800" imgH="501840" progId="">
              <p:embed/>
            </p:oleObj>
          </a:graphicData>
        </a:graphic>
      </p:graphicFrame>
      <p:graphicFrame>
        <p:nvGraphicFramePr>
          <p:cNvPr id="36875" name="Object 14"/>
          <p:cNvGraphicFramePr>
            <a:graphicFrameLocks noChangeAspect="1"/>
          </p:cNvGraphicFramePr>
          <p:nvPr/>
        </p:nvGraphicFramePr>
        <p:xfrm>
          <a:off x="4038600" y="6172200"/>
          <a:ext cx="422275" cy="206375"/>
        </p:xfrm>
        <a:graphic>
          <a:graphicData uri="http://schemas.openxmlformats.org/presentationml/2006/ole">
            <p:oleObj spid="_x0000_s36875" r:id="rId13" imgW="600840" imgH="294840" progId="">
              <p:embed/>
            </p:oleObj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4648200" y="5943600"/>
          <a:ext cx="381000" cy="309563"/>
        </p:xfrm>
        <a:graphic>
          <a:graphicData uri="http://schemas.openxmlformats.org/presentationml/2006/ole">
            <p:oleObj spid="_x0000_s36876" r:id="rId14" imgW="569880" imgH="462600" progId="">
              <p:embed/>
            </p:oleObj>
          </a:graphicData>
        </a:graphic>
      </p:graphicFrame>
      <p:graphicFrame>
        <p:nvGraphicFramePr>
          <p:cNvPr id="50192" name="Object 16"/>
          <p:cNvGraphicFramePr>
            <a:graphicFrameLocks noChangeAspect="1"/>
          </p:cNvGraphicFramePr>
          <p:nvPr/>
        </p:nvGraphicFramePr>
        <p:xfrm>
          <a:off x="5410200" y="6172200"/>
          <a:ext cx="422275" cy="206375"/>
        </p:xfrm>
        <a:graphic>
          <a:graphicData uri="http://schemas.openxmlformats.org/presentationml/2006/ole">
            <p:oleObj spid="_x0000_s36877" r:id="rId15" imgW="600840" imgH="294840" progId="">
              <p:embed/>
            </p:oleObj>
          </a:graphicData>
        </a:graphic>
      </p:graphicFrame>
      <p:graphicFrame>
        <p:nvGraphicFramePr>
          <p:cNvPr id="50193" name="Object 17"/>
          <p:cNvGraphicFramePr>
            <a:graphicFrameLocks noChangeAspect="1"/>
          </p:cNvGraphicFramePr>
          <p:nvPr/>
        </p:nvGraphicFramePr>
        <p:xfrm>
          <a:off x="6019800" y="5943600"/>
          <a:ext cx="381000" cy="309563"/>
        </p:xfrm>
        <a:graphic>
          <a:graphicData uri="http://schemas.openxmlformats.org/presentationml/2006/ole">
            <p:oleObj spid="_x0000_s36878" r:id="rId16" imgW="569880" imgH="462600" progId="">
              <p:embed/>
            </p:oleObj>
          </a:graphicData>
        </a:graphic>
      </p:graphicFrame>
      <p:graphicFrame>
        <p:nvGraphicFramePr>
          <p:cNvPr id="50194" name="Object 18"/>
          <p:cNvGraphicFramePr>
            <a:graphicFrameLocks noChangeAspect="1"/>
          </p:cNvGraphicFramePr>
          <p:nvPr/>
        </p:nvGraphicFramePr>
        <p:xfrm>
          <a:off x="6781800" y="5943600"/>
          <a:ext cx="381000" cy="184150"/>
        </p:xfrm>
        <a:graphic>
          <a:graphicData uri="http://schemas.openxmlformats.org/presentationml/2006/ole">
            <p:oleObj spid="_x0000_s36879" r:id="rId17" imgW="617400" imgH="303120" progId="">
              <p:embed/>
            </p:oleObj>
          </a:graphicData>
        </a:graphic>
      </p:graphicFrame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1981200" y="3822700"/>
            <a:ext cx="21336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TENTACIONES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2286000" y="4572000"/>
            <a:ext cx="1295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CODICIA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981200" y="5334000"/>
            <a:ext cx="12192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PECADO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2870200" y="5778500"/>
            <a:ext cx="1981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RESULTADOS DEL PECADO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5207000" y="5702300"/>
            <a:ext cx="1676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CORRECCIÓN DEL PADRE</a:t>
            </a:r>
          </a:p>
        </p:txBody>
      </p:sp>
      <p:sp>
        <p:nvSpPr>
          <p:cNvPr id="36889" name="Text Box 24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304800" y="15240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CAMINANDO FUERA DE 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28" dur="2000" fill="hold"/>
                                        <p:tgtEl>
                                          <p:spTgt spid="50199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37890" r:id="rId4" imgW="7153200" imgH="6581880" progId="">
              <p:embed/>
            </p:oleObj>
          </a:graphicData>
        </a:graphic>
      </p:graphicFrame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LA CORRECCIÓN Y DISCIPLINA DEL PADRE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193800" y="2552700"/>
            <a:ext cx="6553200" cy="249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0000"/>
                </a:solidFill>
              </a:rPr>
              <a:t>Hebreos 12:5</a:t>
            </a:r>
            <a:r>
              <a:rPr lang="en-US" sz="1400" b="1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        Hijo mío, no menosprecies la </a:t>
            </a:r>
            <a:r>
              <a:rPr lang="en-US" sz="3200">
                <a:solidFill>
                  <a:srgbClr val="FF0066"/>
                </a:solidFill>
                <a:latin typeface="Market"/>
              </a:rPr>
              <a:t>disciplina</a:t>
            </a:r>
            <a:r>
              <a:rPr lang="en-US" sz="3200" b="1">
                <a:solidFill>
                  <a:srgbClr val="000000"/>
                </a:solidFill>
              </a:rPr>
              <a:t> del Señor, ni desmayes cuando eres reprendido por él.</a:t>
            </a:r>
            <a:endParaRPr lang="en-US" sz="1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38914" r:id="rId4" imgW="7153200" imgH="6581880" progId="">
              <p:embed/>
            </p:oleObj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LA CORRECCIÓN Y DISCIPLINA DEL PADRE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219200" y="2743200"/>
            <a:ext cx="6553200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Hebreos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12:6 &amp; 7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Porque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el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Señor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al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que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ama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disciplina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,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y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azota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todo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recibe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hijo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Si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soportáis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la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disciplina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dirty="0">
                <a:solidFill>
                  <a:srgbClr val="FF0066"/>
                </a:solidFill>
                <a:latin typeface="Market" charset="0"/>
                <a:ea typeface="+mn-ea"/>
                <a:cs typeface="Arial Unicode MS" charset="0"/>
              </a:rPr>
              <a:t>Dios </a:t>
            </a:r>
            <a:r>
              <a:rPr lang="en-US" sz="2800" dirty="0" err="1">
                <a:solidFill>
                  <a:srgbClr val="FF0066"/>
                </a:solidFill>
                <a:latin typeface="Market" charset="0"/>
                <a:ea typeface="+mn-ea"/>
                <a:cs typeface="Arial Unicode MS" charset="0"/>
              </a:rPr>
              <a:t>os</a:t>
            </a:r>
            <a:r>
              <a:rPr lang="en-US" sz="2800" dirty="0">
                <a:solidFill>
                  <a:srgbClr val="FF0066"/>
                </a:solidFill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Market" charset="0"/>
                <a:ea typeface="+mn-ea"/>
                <a:cs typeface="Arial Unicode MS" charset="0"/>
              </a:rPr>
              <a:t>trata</a:t>
            </a:r>
            <a:r>
              <a:rPr lang="en-US" sz="2800" dirty="0">
                <a:solidFill>
                  <a:srgbClr val="FF0066"/>
                </a:solidFill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Market" charset="0"/>
                <a:ea typeface="+mn-ea"/>
                <a:cs typeface="Arial Unicode MS" charset="0"/>
              </a:rPr>
              <a:t>como</a:t>
            </a:r>
            <a:r>
              <a:rPr lang="en-US" sz="2800" dirty="0">
                <a:solidFill>
                  <a:srgbClr val="FF0066"/>
                </a:solidFill>
                <a:latin typeface="Market" charset="0"/>
                <a:ea typeface="+mn-ea"/>
                <a:cs typeface="Arial Unicode MS" charset="0"/>
              </a:rPr>
              <a:t> a </a:t>
            </a:r>
            <a:r>
              <a:rPr lang="en-US" sz="2800" dirty="0" err="1">
                <a:solidFill>
                  <a:srgbClr val="FF0066"/>
                </a:solidFill>
                <a:latin typeface="Market" charset="0"/>
                <a:ea typeface="+mn-ea"/>
                <a:cs typeface="Arial Unicode MS" charset="0"/>
              </a:rPr>
              <a:t>hijos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;--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06400" y="1600200"/>
          <a:ext cx="8331200" cy="4800600"/>
        </p:xfrm>
        <a:graphic>
          <a:graphicData uri="http://schemas.openxmlformats.org/presentationml/2006/ole">
            <p:oleObj spid="_x0000_s5122" r:id="rId4" imgW="7153200" imgH="6581880" progId="">
              <p:embed/>
            </p:oleObj>
          </a:graphicData>
        </a:graphic>
      </p:graphicFrame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</a:t>
            </a:r>
            <a:r>
              <a:rPr lang="es-MX" sz="4400" b="1">
                <a:solidFill>
                  <a:srgbClr val="000000"/>
                </a:solidFill>
              </a:rPr>
              <a:t>Ó</a:t>
            </a:r>
            <a:r>
              <a:rPr lang="en-US" sz="4400" b="1">
                <a:solidFill>
                  <a:srgbClr val="000000"/>
                </a:solidFill>
              </a:rPr>
              <a:t>N DEL PADRE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752600" y="895350"/>
            <a:ext cx="5715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EL AMOR DE DIOS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84275" y="1873250"/>
            <a:ext cx="6705600" cy="366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Romanos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5:8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   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Mas</a:t>
            </a:r>
            <a:r>
              <a:rPr lang="en-US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Dios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muestra</a:t>
            </a:r>
            <a:r>
              <a:rPr lang="en-US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su</a:t>
            </a:r>
            <a:r>
              <a:rPr lang="en-US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amor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nosotros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en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siendo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aún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pecadores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Cristo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murió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nosotros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39938" r:id="rId4" imgW="7153200" imgH="6581880" progId="">
              <p:embed/>
            </p:oleObj>
          </a:graphicData>
        </a:graphic>
      </p:graphicFrame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LA CORRECCIÓN Y DISCIPLINA DEL PADRE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206500" y="2184400"/>
            <a:ext cx="6553200" cy="347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Hebreos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12:11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verdad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ninguna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disciplina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al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presente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parece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ser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causa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gozo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sino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tristeza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pero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después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fruto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apacible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de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justicia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a los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en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ella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han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sido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ejercitados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-12700" y="1498600"/>
            <a:ext cx="9144000" cy="424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¡La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disciplina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del Padre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lleva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a </a:t>
            </a:r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convicción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para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el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hijo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Dios!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40962" r:id="rId4" imgW="1430280" imgH="1078920" progId="">
              <p:embed/>
            </p:oleObj>
          </a:graphicData>
        </a:graphic>
      </p:graphicFrame>
      <p:graphicFrame>
        <p:nvGraphicFramePr>
          <p:cNvPr id="40963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40963" r:id="rId5" imgW="2598480" imgH="860040" progId="">
              <p:embed/>
            </p:oleObj>
          </a:graphicData>
        </a:graphic>
      </p:graphicFrame>
      <p:graphicFrame>
        <p:nvGraphicFramePr>
          <p:cNvPr id="40964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40964" r:id="rId6" imgW="2494440" imgH="1524240" progId="">
              <p:embed/>
            </p:oleObj>
          </a:graphicData>
        </a:graphic>
      </p:graphicFrame>
      <p:graphicFrame>
        <p:nvGraphicFramePr>
          <p:cNvPr id="40965" name="Object 4"/>
          <p:cNvGraphicFramePr>
            <a:graphicFrameLocks noChangeAspect="1"/>
          </p:cNvGraphicFramePr>
          <p:nvPr/>
        </p:nvGraphicFramePr>
        <p:xfrm>
          <a:off x="2006600" y="4165600"/>
          <a:ext cx="1838325" cy="1452563"/>
        </p:xfrm>
        <a:graphic>
          <a:graphicData uri="http://schemas.openxmlformats.org/presentationml/2006/ole">
            <p:oleObj spid="_x0000_s40965" r:id="rId7" imgW="1099440" imgH="867600" progId="">
              <p:embed/>
            </p:oleObj>
          </a:graphicData>
        </a:graphic>
      </p:graphicFrame>
      <p:graphicFrame>
        <p:nvGraphicFramePr>
          <p:cNvPr id="40966" name="Object 5"/>
          <p:cNvGraphicFramePr>
            <a:graphicFrameLocks noChangeAspect="1"/>
          </p:cNvGraphicFramePr>
          <p:nvPr/>
        </p:nvGraphicFramePr>
        <p:xfrm>
          <a:off x="5287963" y="2171700"/>
          <a:ext cx="1963737" cy="1506538"/>
        </p:xfrm>
        <a:graphic>
          <a:graphicData uri="http://schemas.openxmlformats.org/presentationml/2006/ole">
            <p:oleObj spid="_x0000_s40966" r:id="rId8" imgW="1129680" imgH="866880" progId="">
              <p:embed/>
            </p:oleObj>
          </a:graphicData>
        </a:graphic>
      </p:graphicFrame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590800" y="9906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AMOR ETERNO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235075" y="3556000"/>
            <a:ext cx="36147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GRACIA ABUNDANTE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7820000">
            <a:off x="857250" y="2198688"/>
            <a:ext cx="26130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CARÁCTER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 rot="17940000">
            <a:off x="3456781" y="2201069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graphicFrame>
        <p:nvGraphicFramePr>
          <p:cNvPr id="40967" name="Object 10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40967" r:id="rId9" imgW="153720" imgH="348120" progId="">
              <p:embed/>
            </p:oleObj>
          </a:graphicData>
        </a:graphic>
      </p:graphicFrame>
      <p:graphicFrame>
        <p:nvGraphicFramePr>
          <p:cNvPr id="40968" name="Object 11"/>
          <p:cNvGraphicFramePr>
            <a:graphicFrameLocks noChangeAspect="1"/>
          </p:cNvGraphicFramePr>
          <p:nvPr/>
        </p:nvGraphicFramePr>
        <p:xfrm>
          <a:off x="2971800" y="4953000"/>
          <a:ext cx="271463" cy="317500"/>
        </p:xfrm>
        <a:graphic>
          <a:graphicData uri="http://schemas.openxmlformats.org/presentationml/2006/ole">
            <p:oleObj spid="_x0000_s40968" r:id="rId10" imgW="252360" imgH="318240" progId="">
              <p:embed/>
            </p:oleObj>
          </a:graphicData>
        </a:graphic>
      </p:graphicFrame>
      <p:graphicFrame>
        <p:nvGraphicFramePr>
          <p:cNvPr id="40969" name="Object 12"/>
          <p:cNvGraphicFramePr>
            <a:graphicFrameLocks noChangeAspect="1"/>
          </p:cNvGraphicFramePr>
          <p:nvPr/>
        </p:nvGraphicFramePr>
        <p:xfrm>
          <a:off x="3429000" y="5867400"/>
          <a:ext cx="381000" cy="309563"/>
        </p:xfrm>
        <a:graphic>
          <a:graphicData uri="http://schemas.openxmlformats.org/presentationml/2006/ole">
            <p:oleObj spid="_x0000_s40969" r:id="rId11" imgW="569880" imgH="462600" progId="">
              <p:embed/>
            </p:oleObj>
          </a:graphicData>
        </a:graphic>
      </p:graphicFrame>
      <p:graphicFrame>
        <p:nvGraphicFramePr>
          <p:cNvPr id="40970" name="Object 13"/>
          <p:cNvGraphicFramePr>
            <a:graphicFrameLocks noChangeAspect="1"/>
          </p:cNvGraphicFramePr>
          <p:nvPr/>
        </p:nvGraphicFramePr>
        <p:xfrm>
          <a:off x="2667000" y="5791200"/>
          <a:ext cx="381000" cy="352425"/>
        </p:xfrm>
        <a:graphic>
          <a:graphicData uri="http://schemas.openxmlformats.org/presentationml/2006/ole">
            <p:oleObj spid="_x0000_s40970" r:id="rId12" imgW="541800" imgH="501840" progId="">
              <p:embed/>
            </p:oleObj>
          </a:graphicData>
        </a:graphic>
      </p:graphicFrame>
      <p:graphicFrame>
        <p:nvGraphicFramePr>
          <p:cNvPr id="40971" name="Object 14"/>
          <p:cNvGraphicFramePr>
            <a:graphicFrameLocks noChangeAspect="1"/>
          </p:cNvGraphicFramePr>
          <p:nvPr/>
        </p:nvGraphicFramePr>
        <p:xfrm>
          <a:off x="4038600" y="6172200"/>
          <a:ext cx="422275" cy="206375"/>
        </p:xfrm>
        <a:graphic>
          <a:graphicData uri="http://schemas.openxmlformats.org/presentationml/2006/ole">
            <p:oleObj spid="_x0000_s40971" r:id="rId13" imgW="600840" imgH="294840" progId="">
              <p:embed/>
            </p:oleObj>
          </a:graphicData>
        </a:graphic>
      </p:graphicFrame>
      <p:graphicFrame>
        <p:nvGraphicFramePr>
          <p:cNvPr id="40972" name="Object 15"/>
          <p:cNvGraphicFramePr>
            <a:graphicFrameLocks noChangeAspect="1"/>
          </p:cNvGraphicFramePr>
          <p:nvPr/>
        </p:nvGraphicFramePr>
        <p:xfrm>
          <a:off x="4648200" y="5943600"/>
          <a:ext cx="381000" cy="309563"/>
        </p:xfrm>
        <a:graphic>
          <a:graphicData uri="http://schemas.openxmlformats.org/presentationml/2006/ole">
            <p:oleObj spid="_x0000_s40972" r:id="rId14" imgW="569880" imgH="462600" progId="">
              <p:embed/>
            </p:oleObj>
          </a:graphicData>
        </a:graphic>
      </p:graphicFrame>
      <p:graphicFrame>
        <p:nvGraphicFramePr>
          <p:cNvPr id="40973" name="Object 16"/>
          <p:cNvGraphicFramePr>
            <a:graphicFrameLocks noChangeAspect="1"/>
          </p:cNvGraphicFramePr>
          <p:nvPr/>
        </p:nvGraphicFramePr>
        <p:xfrm>
          <a:off x="5410200" y="6172200"/>
          <a:ext cx="422275" cy="206375"/>
        </p:xfrm>
        <a:graphic>
          <a:graphicData uri="http://schemas.openxmlformats.org/presentationml/2006/ole">
            <p:oleObj spid="_x0000_s40973" r:id="rId15" imgW="600840" imgH="294840" progId="">
              <p:embed/>
            </p:oleObj>
          </a:graphicData>
        </a:graphic>
      </p:graphicFrame>
      <p:graphicFrame>
        <p:nvGraphicFramePr>
          <p:cNvPr id="40974" name="Object 17"/>
          <p:cNvGraphicFramePr>
            <a:graphicFrameLocks noChangeAspect="1"/>
          </p:cNvGraphicFramePr>
          <p:nvPr/>
        </p:nvGraphicFramePr>
        <p:xfrm>
          <a:off x="6019800" y="5943600"/>
          <a:ext cx="381000" cy="309563"/>
        </p:xfrm>
        <a:graphic>
          <a:graphicData uri="http://schemas.openxmlformats.org/presentationml/2006/ole">
            <p:oleObj spid="_x0000_s40974" r:id="rId16" imgW="569880" imgH="462600" progId="">
              <p:embed/>
            </p:oleObj>
          </a:graphicData>
        </a:graphic>
      </p:graphicFrame>
      <p:graphicFrame>
        <p:nvGraphicFramePr>
          <p:cNvPr id="55314" name="Object 18"/>
          <p:cNvGraphicFramePr>
            <a:graphicFrameLocks noChangeAspect="1"/>
          </p:cNvGraphicFramePr>
          <p:nvPr/>
        </p:nvGraphicFramePr>
        <p:xfrm>
          <a:off x="6781800" y="5943600"/>
          <a:ext cx="381000" cy="184150"/>
        </p:xfrm>
        <a:graphic>
          <a:graphicData uri="http://schemas.openxmlformats.org/presentationml/2006/ole">
            <p:oleObj spid="_x0000_s40975" r:id="rId17" imgW="617400" imgH="303120" progId="">
              <p:embed/>
            </p:oleObj>
          </a:graphicData>
        </a:graphic>
      </p:graphicFrame>
      <p:graphicFrame>
        <p:nvGraphicFramePr>
          <p:cNvPr id="55315" name="Object 19"/>
          <p:cNvGraphicFramePr>
            <a:graphicFrameLocks noChangeAspect="1"/>
          </p:cNvGraphicFramePr>
          <p:nvPr/>
        </p:nvGraphicFramePr>
        <p:xfrm>
          <a:off x="7772400" y="4038600"/>
          <a:ext cx="265113" cy="449263"/>
        </p:xfrm>
        <a:graphic>
          <a:graphicData uri="http://schemas.openxmlformats.org/presentationml/2006/ole">
            <p:oleObj spid="_x0000_s40976" r:id="rId18" imgW="397080" imgH="670680" progId="">
              <p:embed/>
            </p:oleObj>
          </a:graphicData>
        </a:graphic>
      </p:graphicFrame>
      <p:graphicFrame>
        <p:nvGraphicFramePr>
          <p:cNvPr id="55316" name="Object 20"/>
          <p:cNvGraphicFramePr>
            <a:graphicFrameLocks noChangeAspect="1"/>
          </p:cNvGraphicFramePr>
          <p:nvPr/>
        </p:nvGraphicFramePr>
        <p:xfrm>
          <a:off x="8001000" y="4572000"/>
          <a:ext cx="312738" cy="282575"/>
        </p:xfrm>
        <a:graphic>
          <a:graphicData uri="http://schemas.openxmlformats.org/presentationml/2006/ole">
            <p:oleObj spid="_x0000_s40977" r:id="rId19" imgW="312120" imgH="282600" progId="">
              <p:embed/>
            </p:oleObj>
          </a:graphicData>
        </a:graphic>
      </p:graphicFrame>
      <p:graphicFrame>
        <p:nvGraphicFramePr>
          <p:cNvPr id="55317" name="Object 21"/>
          <p:cNvGraphicFramePr>
            <a:graphicFrameLocks noChangeAspect="1"/>
          </p:cNvGraphicFramePr>
          <p:nvPr/>
        </p:nvGraphicFramePr>
        <p:xfrm>
          <a:off x="7467600" y="4724400"/>
          <a:ext cx="311150" cy="282575"/>
        </p:xfrm>
        <a:graphic>
          <a:graphicData uri="http://schemas.openxmlformats.org/presentationml/2006/ole">
            <p:oleObj spid="_x0000_s40978" r:id="rId20" imgW="310680" imgH="282240" progId="">
              <p:embed/>
            </p:oleObj>
          </a:graphicData>
        </a:graphic>
      </p:graphicFrame>
      <p:graphicFrame>
        <p:nvGraphicFramePr>
          <p:cNvPr id="55318" name="Object 22"/>
          <p:cNvGraphicFramePr>
            <a:graphicFrameLocks noChangeAspect="1"/>
          </p:cNvGraphicFramePr>
          <p:nvPr/>
        </p:nvGraphicFramePr>
        <p:xfrm>
          <a:off x="7010400" y="5486400"/>
          <a:ext cx="331788" cy="239713"/>
        </p:xfrm>
        <a:graphic>
          <a:graphicData uri="http://schemas.openxmlformats.org/presentationml/2006/ole">
            <p:oleObj spid="_x0000_s40979" r:id="rId21" imgW="332280" imgH="240120" progId="">
              <p:embed/>
            </p:oleObj>
          </a:graphicData>
        </a:graphic>
      </p:graphicFrame>
      <p:graphicFrame>
        <p:nvGraphicFramePr>
          <p:cNvPr id="55319" name="Object 23"/>
          <p:cNvGraphicFramePr>
            <a:graphicFrameLocks noChangeAspect="1"/>
          </p:cNvGraphicFramePr>
          <p:nvPr/>
        </p:nvGraphicFramePr>
        <p:xfrm>
          <a:off x="7620000" y="5410200"/>
          <a:ext cx="417513" cy="182563"/>
        </p:xfrm>
        <a:graphic>
          <a:graphicData uri="http://schemas.openxmlformats.org/presentationml/2006/ole">
            <p:oleObj spid="_x0000_s40980" r:id="rId22" imgW="675720" imgH="301320" progId="">
              <p:embed/>
            </p:oleObj>
          </a:graphicData>
        </a:graphic>
      </p:graphicFrame>
      <p:graphicFrame>
        <p:nvGraphicFramePr>
          <p:cNvPr id="55320" name="Object 24"/>
          <p:cNvGraphicFramePr>
            <a:graphicFrameLocks noChangeAspect="1"/>
          </p:cNvGraphicFramePr>
          <p:nvPr/>
        </p:nvGraphicFramePr>
        <p:xfrm>
          <a:off x="8153400" y="3429000"/>
          <a:ext cx="282575" cy="442913"/>
        </p:xfrm>
        <a:graphic>
          <a:graphicData uri="http://schemas.openxmlformats.org/presentationml/2006/ole">
            <p:oleObj spid="_x0000_s40981" r:id="rId23" imgW="234000" imgH="367200" progId="">
              <p:embed/>
            </p:oleObj>
          </a:graphicData>
        </a:graphic>
      </p:graphicFrame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2133600" y="3822700"/>
            <a:ext cx="19812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TENTACIONES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2286000" y="4572000"/>
            <a:ext cx="1295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CODICIA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1752600" y="5334000"/>
            <a:ext cx="16002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    PECADO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2870200" y="5778500"/>
            <a:ext cx="1981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RESULTADO DE PECADO</a:t>
            </a:r>
          </a:p>
        </p:txBody>
      </p:sp>
      <p:sp>
        <p:nvSpPr>
          <p:cNvPr id="40990" name="Text Box 29"/>
          <p:cNvSpPr txBox="1">
            <a:spLocks noChangeArrowheads="1"/>
          </p:cNvSpPr>
          <p:nvPr/>
        </p:nvSpPr>
        <p:spPr bwMode="auto">
          <a:xfrm>
            <a:off x="5207000" y="5702300"/>
            <a:ext cx="1676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CORRECCIÓN DEL PADRE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 rot="-3420000">
            <a:off x="7050882" y="3540918"/>
            <a:ext cx="16002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CONVICCIÓN</a:t>
            </a:r>
          </a:p>
        </p:txBody>
      </p:sp>
      <p:sp>
        <p:nvSpPr>
          <p:cNvPr id="40992" name="Text Box 31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457200" y="22860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CAMINANDO FUERA DE LA PROTECCI</a:t>
            </a:r>
            <a:r>
              <a:rPr lang="es-MX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ÓN DEL PADRE</a:t>
            </a:r>
            <a:endParaRPr lang="en-US" sz="2800" b="1" dirty="0">
              <a:solidFill>
                <a:srgbClr val="000000"/>
              </a:solidFill>
              <a:latin typeface="Arial" charset="0"/>
              <a:ea typeface="+mn-ea"/>
              <a:cs typeface="Arial Unicode MS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1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1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55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55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55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2000"/>
                                        <p:tgtEl>
                                          <p:spTgt spid="55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40" dur="2000" fill="hold"/>
                                        <p:tgtEl>
                                          <p:spTgt spid="55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Convicción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: “¡He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!”</a:t>
            </a: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41986" r:id="rId4" imgW="7153200" imgH="6581880" progId="">
              <p:embed/>
            </p:oleObj>
          </a:graphicData>
        </a:graphic>
      </p:graphicFrame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1295400" y="2438400"/>
            <a:ext cx="6400800" cy="3233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0000"/>
                </a:solidFill>
              </a:rPr>
              <a:t>Salmo 51:3</a:t>
            </a:r>
            <a:r>
              <a:rPr lang="en-US" sz="1400" b="1">
                <a:solidFill>
                  <a:srgbClr val="000000"/>
                </a:solidFill>
              </a:rPr>
              <a:t>                                                                                          </a:t>
            </a:r>
            <a:r>
              <a:rPr lang="en-US" sz="4400" b="1">
                <a:solidFill>
                  <a:srgbClr val="000000"/>
                </a:solidFill>
              </a:rPr>
              <a:t>Porque yo reconozco mis rebeliones, y mi pecado está siempre delante de mí.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Convicción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: “¡He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!”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43010" r:id="rId4" imgW="7153200" imgH="6581880" progId="">
              <p:embed/>
            </p:oleObj>
          </a:graphicData>
        </a:graphic>
      </p:graphicFrame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295400" y="2438400"/>
            <a:ext cx="6400800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Romanos 7:24</a:t>
            </a:r>
            <a:r>
              <a:rPr lang="en-US" sz="2400" b="1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</a:rPr>
              <a:t>    </a:t>
            </a:r>
            <a:r>
              <a:rPr lang="en-US" sz="6600" b="1">
                <a:solidFill>
                  <a:srgbClr val="000000"/>
                </a:solidFill>
              </a:rPr>
              <a:t>¡Miserable de mi! -----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1"/>
          <p:cNvSpPr>
            <a:spLocks noChangeShapeType="1"/>
          </p:cNvSpPr>
          <p:nvPr/>
        </p:nvSpPr>
        <p:spPr bwMode="auto">
          <a:xfrm>
            <a:off x="381000" y="3505200"/>
            <a:ext cx="36576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153400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¡El </a:t>
            </a:r>
            <a:r>
              <a:rPr lang="en-US" sz="80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hijo</a:t>
            </a:r>
            <a:r>
              <a:rPr lang="en-US" sz="80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Dios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se </a:t>
            </a:r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arrepiente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</a:t>
            </a:r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su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44034" r:id="rId4" imgW="1430280" imgH="1078920" progId="">
              <p:embed/>
            </p:oleObj>
          </a:graphicData>
        </a:graphic>
      </p:graphicFrame>
      <p:graphicFrame>
        <p:nvGraphicFramePr>
          <p:cNvPr id="44035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44035" r:id="rId5" imgW="2598480" imgH="860040" progId="">
              <p:embed/>
            </p:oleObj>
          </a:graphicData>
        </a:graphic>
      </p:graphicFrame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44036" r:id="rId6" imgW="2494440" imgH="1524240" progId="">
              <p:embed/>
            </p:oleObj>
          </a:graphicData>
        </a:graphic>
      </p:graphicFrame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2006600" y="4165600"/>
          <a:ext cx="1838325" cy="1452563"/>
        </p:xfrm>
        <a:graphic>
          <a:graphicData uri="http://schemas.openxmlformats.org/presentationml/2006/ole">
            <p:oleObj spid="_x0000_s44037" r:id="rId7" imgW="1099440" imgH="867600" progId="">
              <p:embed/>
            </p:oleObj>
          </a:graphicData>
        </a:graphic>
      </p:graphicFrame>
      <p:graphicFrame>
        <p:nvGraphicFramePr>
          <p:cNvPr id="44038" name="Object 5"/>
          <p:cNvGraphicFramePr>
            <a:graphicFrameLocks noChangeAspect="1"/>
          </p:cNvGraphicFramePr>
          <p:nvPr/>
        </p:nvGraphicFramePr>
        <p:xfrm>
          <a:off x="5287963" y="2171700"/>
          <a:ext cx="1963737" cy="1506538"/>
        </p:xfrm>
        <a:graphic>
          <a:graphicData uri="http://schemas.openxmlformats.org/presentationml/2006/ole">
            <p:oleObj spid="_x0000_s44038" r:id="rId8" imgW="1129680" imgH="866880" progId="">
              <p:embed/>
            </p:oleObj>
          </a:graphicData>
        </a:graphic>
      </p:graphicFrame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641600" y="9525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AMOR ETERNO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235075" y="3556000"/>
            <a:ext cx="36226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ABUNDANTE GRACIA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 rot="17820000">
            <a:off x="854075" y="2198688"/>
            <a:ext cx="26130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CARÁCTER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 rot="17940000">
            <a:off x="3456781" y="2201069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graphicFrame>
        <p:nvGraphicFramePr>
          <p:cNvPr id="44039" name="Object 10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44039" r:id="rId9" imgW="153720" imgH="348120" progId="">
              <p:embed/>
            </p:oleObj>
          </a:graphicData>
        </a:graphic>
      </p:graphicFrame>
      <p:graphicFrame>
        <p:nvGraphicFramePr>
          <p:cNvPr id="44040" name="Object 11"/>
          <p:cNvGraphicFramePr>
            <a:graphicFrameLocks noChangeAspect="1"/>
          </p:cNvGraphicFramePr>
          <p:nvPr/>
        </p:nvGraphicFramePr>
        <p:xfrm>
          <a:off x="2971800" y="4953000"/>
          <a:ext cx="271463" cy="317500"/>
        </p:xfrm>
        <a:graphic>
          <a:graphicData uri="http://schemas.openxmlformats.org/presentationml/2006/ole">
            <p:oleObj spid="_x0000_s44040" r:id="rId10" imgW="252360" imgH="318240" progId="">
              <p:embed/>
            </p:oleObj>
          </a:graphicData>
        </a:graphic>
      </p:graphicFrame>
      <p:graphicFrame>
        <p:nvGraphicFramePr>
          <p:cNvPr id="44041" name="Object 12"/>
          <p:cNvGraphicFramePr>
            <a:graphicFrameLocks noChangeAspect="1"/>
          </p:cNvGraphicFramePr>
          <p:nvPr/>
        </p:nvGraphicFramePr>
        <p:xfrm>
          <a:off x="3429000" y="5867400"/>
          <a:ext cx="381000" cy="309563"/>
        </p:xfrm>
        <a:graphic>
          <a:graphicData uri="http://schemas.openxmlformats.org/presentationml/2006/ole">
            <p:oleObj spid="_x0000_s44041" r:id="rId11" imgW="569880" imgH="462600" progId="">
              <p:embed/>
            </p:oleObj>
          </a:graphicData>
        </a:graphic>
      </p:graphicFrame>
      <p:graphicFrame>
        <p:nvGraphicFramePr>
          <p:cNvPr id="44042" name="Object 13"/>
          <p:cNvGraphicFramePr>
            <a:graphicFrameLocks noChangeAspect="1"/>
          </p:cNvGraphicFramePr>
          <p:nvPr/>
        </p:nvGraphicFramePr>
        <p:xfrm>
          <a:off x="2667000" y="5791200"/>
          <a:ext cx="381000" cy="352425"/>
        </p:xfrm>
        <a:graphic>
          <a:graphicData uri="http://schemas.openxmlformats.org/presentationml/2006/ole">
            <p:oleObj spid="_x0000_s44042" r:id="rId12" imgW="541800" imgH="501840" progId="">
              <p:embed/>
            </p:oleObj>
          </a:graphicData>
        </a:graphic>
      </p:graphicFrame>
      <p:graphicFrame>
        <p:nvGraphicFramePr>
          <p:cNvPr id="44043" name="Object 14"/>
          <p:cNvGraphicFramePr>
            <a:graphicFrameLocks noChangeAspect="1"/>
          </p:cNvGraphicFramePr>
          <p:nvPr/>
        </p:nvGraphicFramePr>
        <p:xfrm>
          <a:off x="4038600" y="6172200"/>
          <a:ext cx="422275" cy="206375"/>
        </p:xfrm>
        <a:graphic>
          <a:graphicData uri="http://schemas.openxmlformats.org/presentationml/2006/ole">
            <p:oleObj spid="_x0000_s44043" r:id="rId13" imgW="600840" imgH="294840" progId="">
              <p:embed/>
            </p:oleObj>
          </a:graphicData>
        </a:graphic>
      </p:graphicFrame>
      <p:graphicFrame>
        <p:nvGraphicFramePr>
          <p:cNvPr id="44044" name="Object 15"/>
          <p:cNvGraphicFramePr>
            <a:graphicFrameLocks noChangeAspect="1"/>
          </p:cNvGraphicFramePr>
          <p:nvPr/>
        </p:nvGraphicFramePr>
        <p:xfrm>
          <a:off x="4648200" y="5943600"/>
          <a:ext cx="381000" cy="309563"/>
        </p:xfrm>
        <a:graphic>
          <a:graphicData uri="http://schemas.openxmlformats.org/presentationml/2006/ole">
            <p:oleObj spid="_x0000_s44044" r:id="rId14" imgW="569880" imgH="462600" progId="">
              <p:embed/>
            </p:oleObj>
          </a:graphicData>
        </a:graphic>
      </p:graphicFrame>
      <p:graphicFrame>
        <p:nvGraphicFramePr>
          <p:cNvPr id="44045" name="Object 16"/>
          <p:cNvGraphicFramePr>
            <a:graphicFrameLocks noChangeAspect="1"/>
          </p:cNvGraphicFramePr>
          <p:nvPr/>
        </p:nvGraphicFramePr>
        <p:xfrm>
          <a:off x="5410200" y="6172200"/>
          <a:ext cx="422275" cy="206375"/>
        </p:xfrm>
        <a:graphic>
          <a:graphicData uri="http://schemas.openxmlformats.org/presentationml/2006/ole">
            <p:oleObj spid="_x0000_s44045" r:id="rId15" imgW="600840" imgH="294840" progId="">
              <p:embed/>
            </p:oleObj>
          </a:graphicData>
        </a:graphic>
      </p:graphicFrame>
      <p:graphicFrame>
        <p:nvGraphicFramePr>
          <p:cNvPr id="44046" name="Object 17"/>
          <p:cNvGraphicFramePr>
            <a:graphicFrameLocks noChangeAspect="1"/>
          </p:cNvGraphicFramePr>
          <p:nvPr/>
        </p:nvGraphicFramePr>
        <p:xfrm>
          <a:off x="6019800" y="5943600"/>
          <a:ext cx="381000" cy="309563"/>
        </p:xfrm>
        <a:graphic>
          <a:graphicData uri="http://schemas.openxmlformats.org/presentationml/2006/ole">
            <p:oleObj spid="_x0000_s44046" r:id="rId16" imgW="569880" imgH="462600" progId="">
              <p:embed/>
            </p:oleObj>
          </a:graphicData>
        </a:graphic>
      </p:graphicFrame>
      <p:graphicFrame>
        <p:nvGraphicFramePr>
          <p:cNvPr id="44047" name="Object 18"/>
          <p:cNvGraphicFramePr>
            <a:graphicFrameLocks noChangeAspect="1"/>
          </p:cNvGraphicFramePr>
          <p:nvPr/>
        </p:nvGraphicFramePr>
        <p:xfrm>
          <a:off x="6781800" y="5943600"/>
          <a:ext cx="381000" cy="184150"/>
        </p:xfrm>
        <a:graphic>
          <a:graphicData uri="http://schemas.openxmlformats.org/presentationml/2006/ole">
            <p:oleObj spid="_x0000_s44047" r:id="rId17" imgW="617400" imgH="303120" progId="">
              <p:embed/>
            </p:oleObj>
          </a:graphicData>
        </a:graphic>
      </p:graphicFrame>
      <p:graphicFrame>
        <p:nvGraphicFramePr>
          <p:cNvPr id="44048" name="Object 19"/>
          <p:cNvGraphicFramePr>
            <a:graphicFrameLocks noChangeAspect="1"/>
          </p:cNvGraphicFramePr>
          <p:nvPr/>
        </p:nvGraphicFramePr>
        <p:xfrm>
          <a:off x="7772400" y="4038600"/>
          <a:ext cx="265113" cy="449263"/>
        </p:xfrm>
        <a:graphic>
          <a:graphicData uri="http://schemas.openxmlformats.org/presentationml/2006/ole">
            <p:oleObj spid="_x0000_s44048" r:id="rId18" imgW="397080" imgH="670680" progId="">
              <p:embed/>
            </p:oleObj>
          </a:graphicData>
        </a:graphic>
      </p:graphicFrame>
      <p:graphicFrame>
        <p:nvGraphicFramePr>
          <p:cNvPr id="44049" name="Object 20"/>
          <p:cNvGraphicFramePr>
            <a:graphicFrameLocks noChangeAspect="1"/>
          </p:cNvGraphicFramePr>
          <p:nvPr/>
        </p:nvGraphicFramePr>
        <p:xfrm>
          <a:off x="8001000" y="4572000"/>
          <a:ext cx="312738" cy="282575"/>
        </p:xfrm>
        <a:graphic>
          <a:graphicData uri="http://schemas.openxmlformats.org/presentationml/2006/ole">
            <p:oleObj spid="_x0000_s44049" r:id="rId19" imgW="312120" imgH="282600" progId="">
              <p:embed/>
            </p:oleObj>
          </a:graphicData>
        </a:graphic>
      </p:graphicFrame>
      <p:graphicFrame>
        <p:nvGraphicFramePr>
          <p:cNvPr id="44050" name="Object 21"/>
          <p:cNvGraphicFramePr>
            <a:graphicFrameLocks noChangeAspect="1"/>
          </p:cNvGraphicFramePr>
          <p:nvPr/>
        </p:nvGraphicFramePr>
        <p:xfrm>
          <a:off x="7467600" y="4724400"/>
          <a:ext cx="311150" cy="282575"/>
        </p:xfrm>
        <a:graphic>
          <a:graphicData uri="http://schemas.openxmlformats.org/presentationml/2006/ole">
            <p:oleObj spid="_x0000_s44050" r:id="rId20" imgW="310680" imgH="282240" progId="">
              <p:embed/>
            </p:oleObj>
          </a:graphicData>
        </a:graphic>
      </p:graphicFrame>
      <p:graphicFrame>
        <p:nvGraphicFramePr>
          <p:cNvPr id="44051" name="Object 22"/>
          <p:cNvGraphicFramePr>
            <a:graphicFrameLocks noChangeAspect="1"/>
          </p:cNvGraphicFramePr>
          <p:nvPr/>
        </p:nvGraphicFramePr>
        <p:xfrm>
          <a:off x="7010400" y="5486400"/>
          <a:ext cx="331788" cy="239713"/>
        </p:xfrm>
        <a:graphic>
          <a:graphicData uri="http://schemas.openxmlformats.org/presentationml/2006/ole">
            <p:oleObj spid="_x0000_s44051" r:id="rId21" imgW="332280" imgH="240120" progId="">
              <p:embed/>
            </p:oleObj>
          </a:graphicData>
        </a:graphic>
      </p:graphicFrame>
      <p:graphicFrame>
        <p:nvGraphicFramePr>
          <p:cNvPr id="44052" name="Object 23"/>
          <p:cNvGraphicFramePr>
            <a:graphicFrameLocks noChangeAspect="1"/>
          </p:cNvGraphicFramePr>
          <p:nvPr/>
        </p:nvGraphicFramePr>
        <p:xfrm>
          <a:off x="7620000" y="5410200"/>
          <a:ext cx="417513" cy="182563"/>
        </p:xfrm>
        <a:graphic>
          <a:graphicData uri="http://schemas.openxmlformats.org/presentationml/2006/ole">
            <p:oleObj spid="_x0000_s44052" r:id="rId22" imgW="675720" imgH="301320" progId="">
              <p:embed/>
            </p:oleObj>
          </a:graphicData>
        </a:graphic>
      </p:graphicFrame>
      <p:graphicFrame>
        <p:nvGraphicFramePr>
          <p:cNvPr id="44053" name="Object 24"/>
          <p:cNvGraphicFramePr>
            <a:graphicFrameLocks noChangeAspect="1"/>
          </p:cNvGraphicFramePr>
          <p:nvPr/>
        </p:nvGraphicFramePr>
        <p:xfrm>
          <a:off x="8153400" y="3429000"/>
          <a:ext cx="282575" cy="442913"/>
        </p:xfrm>
        <a:graphic>
          <a:graphicData uri="http://schemas.openxmlformats.org/presentationml/2006/ole">
            <p:oleObj spid="_x0000_s44053" r:id="rId23" imgW="234000" imgH="367200" progId="">
              <p:embed/>
            </p:oleObj>
          </a:graphicData>
        </a:graphic>
      </p:graphicFrame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2133600" y="3822700"/>
            <a:ext cx="19812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TENTACIONES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2286000" y="4572000"/>
            <a:ext cx="1295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CODICIA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2057400" y="5334000"/>
            <a:ext cx="1143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PECADO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870200" y="5778500"/>
            <a:ext cx="1981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RESULTADOS DE PECADO</a:t>
            </a:r>
          </a:p>
        </p:txBody>
      </p:sp>
      <p:sp>
        <p:nvSpPr>
          <p:cNvPr id="44065" name="Text Box 29"/>
          <p:cNvSpPr txBox="1">
            <a:spLocks noChangeArrowheads="1"/>
          </p:cNvSpPr>
          <p:nvPr/>
        </p:nvSpPr>
        <p:spPr bwMode="auto">
          <a:xfrm>
            <a:off x="5207000" y="5702300"/>
            <a:ext cx="1676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CCORRECCIÓN DEL PADRE</a:t>
            </a:r>
          </a:p>
        </p:txBody>
      </p:sp>
      <p:sp>
        <p:nvSpPr>
          <p:cNvPr id="44066" name="Text Box 30"/>
          <p:cNvSpPr txBox="1">
            <a:spLocks noChangeArrowheads="1"/>
          </p:cNvSpPr>
          <p:nvPr/>
        </p:nvSpPr>
        <p:spPr bwMode="auto">
          <a:xfrm rot="-3420000">
            <a:off x="7050882" y="3540918"/>
            <a:ext cx="16002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CONVICCIÓN</a:t>
            </a:r>
          </a:p>
        </p:txBody>
      </p:sp>
      <p:sp>
        <p:nvSpPr>
          <p:cNvPr id="44067" name="Text Box 31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304800" y="15240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CAMINANDO FUERA DE LA PROTECCIÓN DEL PADRE</a:t>
            </a:r>
          </a:p>
        </p:txBody>
      </p:sp>
      <p:graphicFrame>
        <p:nvGraphicFramePr>
          <p:cNvPr id="59425" name="Object 33"/>
          <p:cNvGraphicFramePr>
            <a:graphicFrameLocks noChangeAspect="1"/>
          </p:cNvGraphicFramePr>
          <p:nvPr/>
        </p:nvGraphicFramePr>
        <p:xfrm>
          <a:off x="7391400" y="3200400"/>
          <a:ext cx="403225" cy="304800"/>
        </p:xfrm>
        <a:graphic>
          <a:graphicData uri="http://schemas.openxmlformats.org/presentationml/2006/ole">
            <p:oleObj spid="_x0000_s44054" r:id="rId24" imgW="604800" imgH="454680" progId="">
              <p:embed/>
            </p:oleObj>
          </a:graphicData>
        </a:graphic>
      </p:graphicFrame>
      <p:graphicFrame>
        <p:nvGraphicFramePr>
          <p:cNvPr id="59426" name="Object 34"/>
          <p:cNvGraphicFramePr>
            <a:graphicFrameLocks noChangeAspect="1"/>
          </p:cNvGraphicFramePr>
          <p:nvPr/>
        </p:nvGraphicFramePr>
        <p:xfrm>
          <a:off x="7391400" y="2819400"/>
          <a:ext cx="465138" cy="219075"/>
        </p:xfrm>
        <a:graphic>
          <a:graphicData uri="http://schemas.openxmlformats.org/presentationml/2006/ole">
            <p:oleObj spid="_x0000_s44055" r:id="rId25" imgW="383760" imgH="181080" progId="">
              <p:embed/>
            </p:oleObj>
          </a:graphicData>
        </a:graphic>
      </p:graphicFrame>
      <p:graphicFrame>
        <p:nvGraphicFramePr>
          <p:cNvPr id="59427" name="Object 35"/>
          <p:cNvGraphicFramePr>
            <a:graphicFrameLocks noChangeAspect="1"/>
          </p:cNvGraphicFramePr>
          <p:nvPr/>
        </p:nvGraphicFramePr>
        <p:xfrm>
          <a:off x="6400800" y="2971800"/>
          <a:ext cx="414338" cy="195263"/>
        </p:xfrm>
        <a:graphic>
          <a:graphicData uri="http://schemas.openxmlformats.org/presentationml/2006/ole">
            <p:oleObj spid="_x0000_s44056" r:id="rId26" imgW="620640" imgH="288360" progId="">
              <p:embed/>
            </p:oleObj>
          </a:graphicData>
        </a:graphic>
      </p:graphicFrame>
      <p:sp>
        <p:nvSpPr>
          <p:cNvPr id="59428" name="Text Box 36"/>
          <p:cNvSpPr txBox="1">
            <a:spLocks noChangeArrowheads="1"/>
          </p:cNvSpPr>
          <p:nvPr/>
        </p:nvSpPr>
        <p:spPr bwMode="auto">
          <a:xfrm rot="-3720000">
            <a:off x="5979319" y="2824956"/>
            <a:ext cx="2155825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ARREPENTIMIENTO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10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7" dur="1000"/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20" dur="1000" fill="hold"/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10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“¡Me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arrepiento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mi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!”</a:t>
            </a: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45058" r:id="rId4" imgW="7153200" imgH="6581880" progId="">
              <p:embed/>
            </p:oleObj>
          </a:graphicData>
        </a:graphic>
      </p:graphicFrame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1447800" y="2560638"/>
            <a:ext cx="5943600" cy="298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0000"/>
                </a:solidFill>
              </a:rPr>
              <a:t>Salmo 51:4</a:t>
            </a:r>
            <a:r>
              <a:rPr lang="en-US" sz="1400" b="1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      </a:t>
            </a:r>
            <a:r>
              <a:rPr lang="en-US" sz="4000" b="1">
                <a:solidFill>
                  <a:srgbClr val="000000"/>
                </a:solidFill>
              </a:rPr>
              <a:t>Contra ti, contra ti sólo he pecado, y he hecho lo malo delante de tus ojos.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“¡Me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arrepiento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mi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!”</a:t>
            </a:r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46082" r:id="rId4" imgW="7153200" imgH="6581880" progId="">
              <p:embed/>
            </p:oleObj>
          </a:graphicData>
        </a:graphic>
      </p:graphicFrame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1219200" y="2133600"/>
            <a:ext cx="6477000" cy="366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2 Corintios 7:10</a:t>
            </a:r>
            <a:r>
              <a:rPr lang="en-US" sz="1400" b="1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    </a:t>
            </a:r>
            <a:r>
              <a:rPr lang="en-US" sz="4000" b="1">
                <a:solidFill>
                  <a:srgbClr val="000000"/>
                </a:solidFill>
              </a:rPr>
              <a:t>Porque la tristeza que es según Dios produce arrepentimiento para salvación de que no hay que arrepentirse. ---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1"/>
          <p:cNvSpPr>
            <a:spLocks noChangeShapeType="1"/>
          </p:cNvSpPr>
          <p:nvPr/>
        </p:nvSpPr>
        <p:spPr bwMode="auto">
          <a:xfrm>
            <a:off x="381000" y="3505200"/>
            <a:ext cx="36576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-12700" y="1498600"/>
            <a:ext cx="9144000" cy="501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¡El </a:t>
            </a:r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hijo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Dios </a:t>
            </a:r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confiesa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su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8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ante el Padre!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06400" y="1600200"/>
          <a:ext cx="8331200" cy="4800600"/>
        </p:xfrm>
        <a:graphic>
          <a:graphicData uri="http://schemas.openxmlformats.org/presentationml/2006/ole">
            <p:oleObj spid="_x0000_s6146" r:id="rId4" imgW="7153200" imgH="6581880" progId="">
              <p:embed/>
            </p:oleObj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828800" y="895350"/>
            <a:ext cx="54864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>
                <a:solidFill>
                  <a:srgbClr val="3333FF"/>
                </a:solidFill>
                <a:latin typeface="Market"/>
              </a:rPr>
              <a:t>EL AMOR DE DIOS</a:t>
            </a:r>
            <a:endParaRPr lang="en-US" sz="3600">
              <a:solidFill>
                <a:srgbClr val="3333FF"/>
              </a:solidFill>
              <a:latin typeface="Market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295400" y="1981200"/>
            <a:ext cx="6477000" cy="360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Jeremías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31:3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   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Jehová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se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manifestó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a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mí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ya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hace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mucho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tiempo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diciendo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“Con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amor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eterno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te</a:t>
            </a:r>
            <a:r>
              <a:rPr lang="en-US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he </a:t>
            </a:r>
            <a:r>
              <a:rPr lang="en-US" sz="36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amado</a:t>
            </a:r>
            <a:r>
              <a:rPr lang="en-US" sz="3200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;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   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tanto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prolongué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mi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misericordia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”.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4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47106" r:id="rId4" imgW="1430280" imgH="1078920" progId="">
              <p:embed/>
            </p:oleObj>
          </a:graphicData>
        </a:graphic>
      </p:graphicFrame>
      <p:graphicFrame>
        <p:nvGraphicFramePr>
          <p:cNvPr id="47107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47107" r:id="rId5" imgW="2598480" imgH="860040" progId="">
              <p:embed/>
            </p:oleObj>
          </a:graphicData>
        </a:graphic>
      </p:graphicFrame>
      <p:graphicFrame>
        <p:nvGraphicFramePr>
          <p:cNvPr id="47108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47108" r:id="rId6" imgW="2494440" imgH="1524240" progId="">
              <p:embed/>
            </p:oleObj>
          </a:graphicData>
        </a:graphic>
      </p:graphicFrame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2006600" y="4165600"/>
          <a:ext cx="1838325" cy="1452563"/>
        </p:xfrm>
        <a:graphic>
          <a:graphicData uri="http://schemas.openxmlformats.org/presentationml/2006/ole">
            <p:oleObj spid="_x0000_s47109" r:id="rId7" imgW="1099440" imgH="867600" progId="">
              <p:embed/>
            </p:oleObj>
          </a:graphicData>
        </a:graphic>
      </p:graphicFrame>
      <p:graphicFrame>
        <p:nvGraphicFramePr>
          <p:cNvPr id="47110" name="Object 5"/>
          <p:cNvGraphicFramePr>
            <a:graphicFrameLocks noChangeAspect="1"/>
          </p:cNvGraphicFramePr>
          <p:nvPr/>
        </p:nvGraphicFramePr>
        <p:xfrm>
          <a:off x="5287963" y="2171700"/>
          <a:ext cx="1963737" cy="1506538"/>
        </p:xfrm>
        <a:graphic>
          <a:graphicData uri="http://schemas.openxmlformats.org/presentationml/2006/ole">
            <p:oleObj spid="_x0000_s47110" r:id="rId8" imgW="1129680" imgH="866880" progId="">
              <p:embed/>
            </p:oleObj>
          </a:graphicData>
        </a:graphic>
      </p:graphicFrame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641600" y="9525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AMOR ETERNO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235075" y="3556000"/>
            <a:ext cx="36226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ABUNDANTE GRACIA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 rot="17820000">
            <a:off x="947738" y="2246313"/>
            <a:ext cx="26130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CARÁCTER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 rot="17940000">
            <a:off x="3456781" y="2201069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graphicFrame>
        <p:nvGraphicFramePr>
          <p:cNvPr id="47111" name="Object 10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47111" r:id="rId9" imgW="153720" imgH="348120" progId="">
              <p:embed/>
            </p:oleObj>
          </a:graphicData>
        </a:graphic>
      </p:graphicFrame>
      <p:graphicFrame>
        <p:nvGraphicFramePr>
          <p:cNvPr id="47112" name="Object 11"/>
          <p:cNvGraphicFramePr>
            <a:graphicFrameLocks noChangeAspect="1"/>
          </p:cNvGraphicFramePr>
          <p:nvPr/>
        </p:nvGraphicFramePr>
        <p:xfrm>
          <a:off x="2971800" y="4953000"/>
          <a:ext cx="271463" cy="317500"/>
        </p:xfrm>
        <a:graphic>
          <a:graphicData uri="http://schemas.openxmlformats.org/presentationml/2006/ole">
            <p:oleObj spid="_x0000_s47112" r:id="rId10" imgW="252360" imgH="318240" progId="">
              <p:embed/>
            </p:oleObj>
          </a:graphicData>
        </a:graphic>
      </p:graphicFrame>
      <p:graphicFrame>
        <p:nvGraphicFramePr>
          <p:cNvPr id="47113" name="Object 12"/>
          <p:cNvGraphicFramePr>
            <a:graphicFrameLocks noChangeAspect="1"/>
          </p:cNvGraphicFramePr>
          <p:nvPr/>
        </p:nvGraphicFramePr>
        <p:xfrm>
          <a:off x="3429000" y="5867400"/>
          <a:ext cx="381000" cy="309563"/>
        </p:xfrm>
        <a:graphic>
          <a:graphicData uri="http://schemas.openxmlformats.org/presentationml/2006/ole">
            <p:oleObj spid="_x0000_s47113" r:id="rId11" imgW="569880" imgH="462600" progId="">
              <p:embed/>
            </p:oleObj>
          </a:graphicData>
        </a:graphic>
      </p:graphicFrame>
      <p:graphicFrame>
        <p:nvGraphicFramePr>
          <p:cNvPr id="47114" name="Object 13"/>
          <p:cNvGraphicFramePr>
            <a:graphicFrameLocks noChangeAspect="1"/>
          </p:cNvGraphicFramePr>
          <p:nvPr/>
        </p:nvGraphicFramePr>
        <p:xfrm>
          <a:off x="2667000" y="5791200"/>
          <a:ext cx="381000" cy="352425"/>
        </p:xfrm>
        <a:graphic>
          <a:graphicData uri="http://schemas.openxmlformats.org/presentationml/2006/ole">
            <p:oleObj spid="_x0000_s47114" r:id="rId12" imgW="541800" imgH="501840" progId="">
              <p:embed/>
            </p:oleObj>
          </a:graphicData>
        </a:graphic>
      </p:graphicFrame>
      <p:graphicFrame>
        <p:nvGraphicFramePr>
          <p:cNvPr id="47115" name="Object 14"/>
          <p:cNvGraphicFramePr>
            <a:graphicFrameLocks noChangeAspect="1"/>
          </p:cNvGraphicFramePr>
          <p:nvPr/>
        </p:nvGraphicFramePr>
        <p:xfrm>
          <a:off x="4038600" y="6172200"/>
          <a:ext cx="422275" cy="206375"/>
        </p:xfrm>
        <a:graphic>
          <a:graphicData uri="http://schemas.openxmlformats.org/presentationml/2006/ole">
            <p:oleObj spid="_x0000_s47115" r:id="rId13" imgW="600840" imgH="294840" progId="">
              <p:embed/>
            </p:oleObj>
          </a:graphicData>
        </a:graphic>
      </p:graphicFrame>
      <p:graphicFrame>
        <p:nvGraphicFramePr>
          <p:cNvPr id="47116" name="Object 15"/>
          <p:cNvGraphicFramePr>
            <a:graphicFrameLocks noChangeAspect="1"/>
          </p:cNvGraphicFramePr>
          <p:nvPr/>
        </p:nvGraphicFramePr>
        <p:xfrm>
          <a:off x="4648200" y="5943600"/>
          <a:ext cx="381000" cy="309563"/>
        </p:xfrm>
        <a:graphic>
          <a:graphicData uri="http://schemas.openxmlformats.org/presentationml/2006/ole">
            <p:oleObj spid="_x0000_s47116" r:id="rId14" imgW="569880" imgH="462600" progId="">
              <p:embed/>
            </p:oleObj>
          </a:graphicData>
        </a:graphic>
      </p:graphicFrame>
      <p:graphicFrame>
        <p:nvGraphicFramePr>
          <p:cNvPr id="47117" name="Object 16"/>
          <p:cNvGraphicFramePr>
            <a:graphicFrameLocks noChangeAspect="1"/>
          </p:cNvGraphicFramePr>
          <p:nvPr/>
        </p:nvGraphicFramePr>
        <p:xfrm>
          <a:off x="5410200" y="6172200"/>
          <a:ext cx="422275" cy="206375"/>
        </p:xfrm>
        <a:graphic>
          <a:graphicData uri="http://schemas.openxmlformats.org/presentationml/2006/ole">
            <p:oleObj spid="_x0000_s47117" r:id="rId15" imgW="600840" imgH="294840" progId="">
              <p:embed/>
            </p:oleObj>
          </a:graphicData>
        </a:graphic>
      </p:graphicFrame>
      <p:graphicFrame>
        <p:nvGraphicFramePr>
          <p:cNvPr id="47118" name="Object 17"/>
          <p:cNvGraphicFramePr>
            <a:graphicFrameLocks noChangeAspect="1"/>
          </p:cNvGraphicFramePr>
          <p:nvPr/>
        </p:nvGraphicFramePr>
        <p:xfrm>
          <a:off x="6019800" y="5943600"/>
          <a:ext cx="381000" cy="309563"/>
        </p:xfrm>
        <a:graphic>
          <a:graphicData uri="http://schemas.openxmlformats.org/presentationml/2006/ole">
            <p:oleObj spid="_x0000_s47118" r:id="rId16" imgW="569880" imgH="462600" progId="">
              <p:embed/>
            </p:oleObj>
          </a:graphicData>
        </a:graphic>
      </p:graphicFrame>
      <p:graphicFrame>
        <p:nvGraphicFramePr>
          <p:cNvPr id="47119" name="Object 18"/>
          <p:cNvGraphicFramePr>
            <a:graphicFrameLocks noChangeAspect="1"/>
          </p:cNvGraphicFramePr>
          <p:nvPr/>
        </p:nvGraphicFramePr>
        <p:xfrm>
          <a:off x="6781800" y="5943600"/>
          <a:ext cx="381000" cy="184150"/>
        </p:xfrm>
        <a:graphic>
          <a:graphicData uri="http://schemas.openxmlformats.org/presentationml/2006/ole">
            <p:oleObj spid="_x0000_s47119" r:id="rId17" imgW="617400" imgH="303120" progId="">
              <p:embed/>
            </p:oleObj>
          </a:graphicData>
        </a:graphic>
      </p:graphicFrame>
      <p:graphicFrame>
        <p:nvGraphicFramePr>
          <p:cNvPr id="47120" name="Object 19"/>
          <p:cNvGraphicFramePr>
            <a:graphicFrameLocks noChangeAspect="1"/>
          </p:cNvGraphicFramePr>
          <p:nvPr/>
        </p:nvGraphicFramePr>
        <p:xfrm>
          <a:off x="7772400" y="4038600"/>
          <a:ext cx="265113" cy="449263"/>
        </p:xfrm>
        <a:graphic>
          <a:graphicData uri="http://schemas.openxmlformats.org/presentationml/2006/ole">
            <p:oleObj spid="_x0000_s47120" r:id="rId18" imgW="397080" imgH="670680" progId="">
              <p:embed/>
            </p:oleObj>
          </a:graphicData>
        </a:graphic>
      </p:graphicFrame>
      <p:graphicFrame>
        <p:nvGraphicFramePr>
          <p:cNvPr id="47121" name="Object 20"/>
          <p:cNvGraphicFramePr>
            <a:graphicFrameLocks noChangeAspect="1"/>
          </p:cNvGraphicFramePr>
          <p:nvPr/>
        </p:nvGraphicFramePr>
        <p:xfrm>
          <a:off x="8001000" y="4572000"/>
          <a:ext cx="312738" cy="282575"/>
        </p:xfrm>
        <a:graphic>
          <a:graphicData uri="http://schemas.openxmlformats.org/presentationml/2006/ole">
            <p:oleObj spid="_x0000_s47121" r:id="rId19" imgW="312120" imgH="282600" progId="">
              <p:embed/>
            </p:oleObj>
          </a:graphicData>
        </a:graphic>
      </p:graphicFrame>
      <p:graphicFrame>
        <p:nvGraphicFramePr>
          <p:cNvPr id="47122" name="Object 21"/>
          <p:cNvGraphicFramePr>
            <a:graphicFrameLocks noChangeAspect="1"/>
          </p:cNvGraphicFramePr>
          <p:nvPr/>
        </p:nvGraphicFramePr>
        <p:xfrm>
          <a:off x="7467600" y="4724400"/>
          <a:ext cx="311150" cy="282575"/>
        </p:xfrm>
        <a:graphic>
          <a:graphicData uri="http://schemas.openxmlformats.org/presentationml/2006/ole">
            <p:oleObj spid="_x0000_s47122" r:id="rId20" imgW="310680" imgH="282240" progId="">
              <p:embed/>
            </p:oleObj>
          </a:graphicData>
        </a:graphic>
      </p:graphicFrame>
      <p:graphicFrame>
        <p:nvGraphicFramePr>
          <p:cNvPr id="47123" name="Object 22"/>
          <p:cNvGraphicFramePr>
            <a:graphicFrameLocks noChangeAspect="1"/>
          </p:cNvGraphicFramePr>
          <p:nvPr/>
        </p:nvGraphicFramePr>
        <p:xfrm>
          <a:off x="7010400" y="5486400"/>
          <a:ext cx="331788" cy="239713"/>
        </p:xfrm>
        <a:graphic>
          <a:graphicData uri="http://schemas.openxmlformats.org/presentationml/2006/ole">
            <p:oleObj spid="_x0000_s47123" r:id="rId21" imgW="332280" imgH="240120" progId="">
              <p:embed/>
            </p:oleObj>
          </a:graphicData>
        </a:graphic>
      </p:graphicFrame>
      <p:graphicFrame>
        <p:nvGraphicFramePr>
          <p:cNvPr id="47124" name="Object 23"/>
          <p:cNvGraphicFramePr>
            <a:graphicFrameLocks noChangeAspect="1"/>
          </p:cNvGraphicFramePr>
          <p:nvPr/>
        </p:nvGraphicFramePr>
        <p:xfrm>
          <a:off x="7620000" y="5410200"/>
          <a:ext cx="417513" cy="182563"/>
        </p:xfrm>
        <a:graphic>
          <a:graphicData uri="http://schemas.openxmlformats.org/presentationml/2006/ole">
            <p:oleObj spid="_x0000_s47124" r:id="rId22" imgW="675720" imgH="301320" progId="">
              <p:embed/>
            </p:oleObj>
          </a:graphicData>
        </a:graphic>
      </p:graphicFrame>
      <p:graphicFrame>
        <p:nvGraphicFramePr>
          <p:cNvPr id="47125" name="Object 24"/>
          <p:cNvGraphicFramePr>
            <a:graphicFrameLocks noChangeAspect="1"/>
          </p:cNvGraphicFramePr>
          <p:nvPr/>
        </p:nvGraphicFramePr>
        <p:xfrm>
          <a:off x="8153400" y="3429000"/>
          <a:ext cx="282575" cy="442913"/>
        </p:xfrm>
        <a:graphic>
          <a:graphicData uri="http://schemas.openxmlformats.org/presentationml/2006/ole">
            <p:oleObj spid="_x0000_s47125" r:id="rId23" imgW="234000" imgH="367200" progId="">
              <p:embed/>
            </p:oleObj>
          </a:graphicData>
        </a:graphic>
      </p:graphicFrame>
      <p:graphicFrame>
        <p:nvGraphicFramePr>
          <p:cNvPr id="47126" name="Object 25"/>
          <p:cNvGraphicFramePr>
            <a:graphicFrameLocks noChangeAspect="1"/>
          </p:cNvGraphicFramePr>
          <p:nvPr/>
        </p:nvGraphicFramePr>
        <p:xfrm>
          <a:off x="7391400" y="3200400"/>
          <a:ext cx="403225" cy="304800"/>
        </p:xfrm>
        <a:graphic>
          <a:graphicData uri="http://schemas.openxmlformats.org/presentationml/2006/ole">
            <p:oleObj spid="_x0000_s47126" r:id="rId24" imgW="604800" imgH="454680" progId="">
              <p:embed/>
            </p:oleObj>
          </a:graphicData>
        </a:graphic>
      </p:graphicFrame>
      <p:graphicFrame>
        <p:nvGraphicFramePr>
          <p:cNvPr id="47127" name="Object 26"/>
          <p:cNvGraphicFramePr>
            <a:graphicFrameLocks noChangeAspect="1"/>
          </p:cNvGraphicFramePr>
          <p:nvPr/>
        </p:nvGraphicFramePr>
        <p:xfrm>
          <a:off x="7391400" y="2819400"/>
          <a:ext cx="465138" cy="219075"/>
        </p:xfrm>
        <a:graphic>
          <a:graphicData uri="http://schemas.openxmlformats.org/presentationml/2006/ole">
            <p:oleObj spid="_x0000_s47127" r:id="rId25" imgW="383760" imgH="181080" progId="">
              <p:embed/>
            </p:oleObj>
          </a:graphicData>
        </a:graphic>
      </p:graphicFrame>
      <p:graphicFrame>
        <p:nvGraphicFramePr>
          <p:cNvPr id="63515" name="Object 27"/>
          <p:cNvGraphicFramePr>
            <a:graphicFrameLocks noChangeAspect="1"/>
          </p:cNvGraphicFramePr>
          <p:nvPr/>
        </p:nvGraphicFramePr>
        <p:xfrm>
          <a:off x="5791200" y="2362200"/>
          <a:ext cx="465138" cy="219075"/>
        </p:xfrm>
        <a:graphic>
          <a:graphicData uri="http://schemas.openxmlformats.org/presentationml/2006/ole">
            <p:oleObj spid="_x0000_s47128" r:id="rId26" imgW="383760" imgH="181080" progId="">
              <p:embed/>
            </p:oleObj>
          </a:graphicData>
        </a:graphic>
      </p:graphicFrame>
      <p:graphicFrame>
        <p:nvGraphicFramePr>
          <p:cNvPr id="47129" name="Object 28"/>
          <p:cNvGraphicFramePr>
            <a:graphicFrameLocks noChangeAspect="1"/>
          </p:cNvGraphicFramePr>
          <p:nvPr/>
        </p:nvGraphicFramePr>
        <p:xfrm>
          <a:off x="6400800" y="2971800"/>
          <a:ext cx="414338" cy="195263"/>
        </p:xfrm>
        <a:graphic>
          <a:graphicData uri="http://schemas.openxmlformats.org/presentationml/2006/ole">
            <p:oleObj spid="_x0000_s47129" r:id="rId27" imgW="620640" imgH="288360" progId="">
              <p:embed/>
            </p:oleObj>
          </a:graphicData>
        </a:graphic>
      </p:graphicFrame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2133600" y="3822700"/>
            <a:ext cx="19812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TENTACIONES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2286000" y="4572000"/>
            <a:ext cx="1295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CODICIA</a:t>
            </a: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1905000" y="5257800"/>
            <a:ext cx="1524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PECADO</a:t>
            </a:r>
            <a:endParaRPr lang="en-US" sz="16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2870200" y="5778500"/>
            <a:ext cx="1981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RESULTADOS DE PECADO</a:t>
            </a:r>
          </a:p>
        </p:txBody>
      </p:sp>
      <p:sp>
        <p:nvSpPr>
          <p:cNvPr id="47138" name="Text Box 33"/>
          <p:cNvSpPr txBox="1">
            <a:spLocks noChangeArrowheads="1"/>
          </p:cNvSpPr>
          <p:nvPr/>
        </p:nvSpPr>
        <p:spPr bwMode="auto">
          <a:xfrm>
            <a:off x="5207000" y="5702300"/>
            <a:ext cx="1676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CORRECCIÓN DEL PADRE</a:t>
            </a:r>
          </a:p>
        </p:txBody>
      </p:sp>
      <p:sp>
        <p:nvSpPr>
          <p:cNvPr id="47139" name="Text Box 34"/>
          <p:cNvSpPr txBox="1">
            <a:spLocks noChangeArrowheads="1"/>
          </p:cNvSpPr>
          <p:nvPr/>
        </p:nvSpPr>
        <p:spPr bwMode="auto">
          <a:xfrm rot="-3420000">
            <a:off x="7050882" y="3540918"/>
            <a:ext cx="16002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CONVICCIÓN</a:t>
            </a:r>
          </a:p>
        </p:txBody>
      </p:sp>
      <p:sp>
        <p:nvSpPr>
          <p:cNvPr id="47140" name="Text Box 35"/>
          <p:cNvSpPr txBox="1">
            <a:spLocks noChangeArrowheads="1"/>
          </p:cNvSpPr>
          <p:nvPr/>
        </p:nvSpPr>
        <p:spPr bwMode="auto">
          <a:xfrm rot="-3720000">
            <a:off x="5872163" y="2989263"/>
            <a:ext cx="21955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ARREPENTIMIENTO</a:t>
            </a:r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 rot="-3840000">
            <a:off x="5508625" y="2525713"/>
            <a:ext cx="15557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66"/>
                </a:solidFill>
                <a:latin typeface="Arial Black" pitchFamily="34" charset="0"/>
              </a:rPr>
              <a:t>CONFESAR</a:t>
            </a:r>
          </a:p>
        </p:txBody>
      </p:sp>
      <p:sp>
        <p:nvSpPr>
          <p:cNvPr id="47142" name="Text Box 37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228600" y="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CAMINANDO FUERA DE 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2" dur="1000" fill="hold"/>
                                        <p:tgtEl>
                                          <p:spTgt spid="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10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“¡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Confieso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mi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ante mi Padre!”</a:t>
            </a:r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48130" r:id="rId4" imgW="7153200" imgH="6581880" progId="">
              <p:embed/>
            </p:oleObj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447800" y="2514600"/>
            <a:ext cx="5943600" cy="298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Salmo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51:1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Ten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piedad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 de mi,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oh Dios,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conforme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a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tu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misericordia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;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Conforme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a la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multitud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tus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piedades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borra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mis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rebeliones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228600" y="63500"/>
            <a:ext cx="86868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CAMINANDO FUERA DE LA PROTECCIÓN DEL PADRE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“¡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Confieso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mi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pecado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ante mi Padre!”</a:t>
            </a:r>
          </a:p>
        </p:txBody>
      </p:sp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381000" y="1901825"/>
          <a:ext cx="8204200" cy="4727575"/>
        </p:xfrm>
        <a:graphic>
          <a:graphicData uri="http://schemas.openxmlformats.org/presentationml/2006/ole">
            <p:oleObj spid="_x0000_s49154" r:id="rId4" imgW="7153200" imgH="6581880" progId="">
              <p:embed/>
            </p:oleObj>
          </a:graphicData>
        </a:graphic>
      </p:graphicFrame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206500" y="2362200"/>
            <a:ext cx="64770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1 Juan 1:9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Si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t" charset="0"/>
                <a:ea typeface="+mn-ea"/>
                <a:cs typeface="Arial Unicode MS" charset="0"/>
              </a:rPr>
              <a:t>confesamos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nuestros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pecados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él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fiel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justo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perdonar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nuestros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pecados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y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limpiarnos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toda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maldad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1"/>
          <p:cNvSpPr>
            <a:spLocks noChangeShapeType="1"/>
          </p:cNvSpPr>
          <p:nvPr/>
        </p:nvSpPr>
        <p:spPr bwMode="auto">
          <a:xfrm>
            <a:off x="381000" y="3505200"/>
            <a:ext cx="36576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¡El </a:t>
            </a: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hijo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 Dios </a:t>
            </a: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es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restaurado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bajo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la </a:t>
            </a: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protección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del Padre!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1"/>
          <p:cNvGraphicFramePr>
            <a:graphicFrameLocks noChangeAspect="1"/>
          </p:cNvGraphicFramePr>
          <p:nvPr/>
        </p:nvGraphicFramePr>
        <p:xfrm>
          <a:off x="1216025" y="1042988"/>
          <a:ext cx="4981575" cy="3760787"/>
        </p:xfrm>
        <a:graphic>
          <a:graphicData uri="http://schemas.openxmlformats.org/presentationml/2006/ole">
            <p:oleObj spid="_x0000_s50178" r:id="rId4" imgW="1430280" imgH="1078920" progId="">
              <p:embed/>
            </p:oleObj>
          </a:graphicData>
        </a:graphic>
      </p:graphicFrame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381000" y="4648200"/>
          <a:ext cx="4419600" cy="1543050"/>
        </p:xfrm>
        <a:graphic>
          <a:graphicData uri="http://schemas.openxmlformats.org/presentationml/2006/ole">
            <p:oleObj spid="_x0000_s50179" r:id="rId5" imgW="2598480" imgH="860040" progId="">
              <p:embed/>
            </p:oleObj>
          </a:graphicData>
        </a:graphic>
      </p:graphicFrame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1981200" y="2514600"/>
          <a:ext cx="6618288" cy="4043363"/>
        </p:xfrm>
        <a:graphic>
          <a:graphicData uri="http://schemas.openxmlformats.org/presentationml/2006/ole">
            <p:oleObj spid="_x0000_s50180" r:id="rId6" imgW="2494440" imgH="1524240" progId="">
              <p:embed/>
            </p:oleObj>
          </a:graphicData>
        </a:graphic>
      </p:graphicFrame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2006600" y="4165600"/>
          <a:ext cx="1838325" cy="1452563"/>
        </p:xfrm>
        <a:graphic>
          <a:graphicData uri="http://schemas.openxmlformats.org/presentationml/2006/ole">
            <p:oleObj spid="_x0000_s50181" r:id="rId7" imgW="1099440" imgH="867600" progId="">
              <p:embed/>
            </p:oleObj>
          </a:graphicData>
        </a:graphic>
      </p:graphicFrame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5257800" y="2209800"/>
          <a:ext cx="1963738" cy="1506538"/>
        </p:xfrm>
        <a:graphic>
          <a:graphicData uri="http://schemas.openxmlformats.org/presentationml/2006/ole">
            <p:oleObj spid="_x0000_s50182" r:id="rId8" imgW="1129680" imgH="866880" progId="">
              <p:embed/>
            </p:oleObj>
          </a:graphicData>
        </a:graphic>
      </p:graphicFrame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641600" y="9525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AMOR ETERNO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235075" y="3556000"/>
            <a:ext cx="36226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ABUNDANTE GRACIA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 rot="17820000">
            <a:off x="1058069" y="2301081"/>
            <a:ext cx="2613025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CARÁCTER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 rot="17940000">
            <a:off x="3456781" y="2201069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graphicFrame>
        <p:nvGraphicFramePr>
          <p:cNvPr id="50183" name="Object 10"/>
          <p:cNvGraphicFramePr>
            <a:graphicFrameLocks noChangeAspect="1"/>
          </p:cNvGraphicFramePr>
          <p:nvPr/>
        </p:nvGraphicFramePr>
        <p:xfrm>
          <a:off x="2590800" y="4191000"/>
          <a:ext cx="166688" cy="347663"/>
        </p:xfrm>
        <a:graphic>
          <a:graphicData uri="http://schemas.openxmlformats.org/presentationml/2006/ole">
            <p:oleObj spid="_x0000_s50183" r:id="rId9" imgW="153720" imgH="348120" progId="">
              <p:embed/>
            </p:oleObj>
          </a:graphicData>
        </a:graphic>
      </p:graphicFrame>
      <p:graphicFrame>
        <p:nvGraphicFramePr>
          <p:cNvPr id="50184" name="Object 11"/>
          <p:cNvGraphicFramePr>
            <a:graphicFrameLocks noChangeAspect="1"/>
          </p:cNvGraphicFramePr>
          <p:nvPr/>
        </p:nvGraphicFramePr>
        <p:xfrm>
          <a:off x="2971800" y="4953000"/>
          <a:ext cx="271463" cy="317500"/>
        </p:xfrm>
        <a:graphic>
          <a:graphicData uri="http://schemas.openxmlformats.org/presentationml/2006/ole">
            <p:oleObj spid="_x0000_s50184" r:id="rId10" imgW="252360" imgH="318240" progId="">
              <p:embed/>
            </p:oleObj>
          </a:graphicData>
        </a:graphic>
      </p:graphicFrame>
      <p:graphicFrame>
        <p:nvGraphicFramePr>
          <p:cNvPr id="50185" name="Object 12"/>
          <p:cNvGraphicFramePr>
            <a:graphicFrameLocks noChangeAspect="1"/>
          </p:cNvGraphicFramePr>
          <p:nvPr/>
        </p:nvGraphicFramePr>
        <p:xfrm>
          <a:off x="3429000" y="5867400"/>
          <a:ext cx="381000" cy="309563"/>
        </p:xfrm>
        <a:graphic>
          <a:graphicData uri="http://schemas.openxmlformats.org/presentationml/2006/ole">
            <p:oleObj spid="_x0000_s50185" r:id="rId11" imgW="569880" imgH="462600" progId="">
              <p:embed/>
            </p:oleObj>
          </a:graphicData>
        </a:graphic>
      </p:graphicFrame>
      <p:graphicFrame>
        <p:nvGraphicFramePr>
          <p:cNvPr id="50186" name="Object 13"/>
          <p:cNvGraphicFramePr>
            <a:graphicFrameLocks noChangeAspect="1"/>
          </p:cNvGraphicFramePr>
          <p:nvPr/>
        </p:nvGraphicFramePr>
        <p:xfrm>
          <a:off x="2667000" y="5791200"/>
          <a:ext cx="381000" cy="352425"/>
        </p:xfrm>
        <a:graphic>
          <a:graphicData uri="http://schemas.openxmlformats.org/presentationml/2006/ole">
            <p:oleObj spid="_x0000_s50186" r:id="rId12" imgW="541800" imgH="501840" progId="">
              <p:embed/>
            </p:oleObj>
          </a:graphicData>
        </a:graphic>
      </p:graphicFrame>
      <p:graphicFrame>
        <p:nvGraphicFramePr>
          <p:cNvPr id="50187" name="Object 14"/>
          <p:cNvGraphicFramePr>
            <a:graphicFrameLocks noChangeAspect="1"/>
          </p:cNvGraphicFramePr>
          <p:nvPr/>
        </p:nvGraphicFramePr>
        <p:xfrm>
          <a:off x="4038600" y="6172200"/>
          <a:ext cx="422275" cy="206375"/>
        </p:xfrm>
        <a:graphic>
          <a:graphicData uri="http://schemas.openxmlformats.org/presentationml/2006/ole">
            <p:oleObj spid="_x0000_s50187" r:id="rId13" imgW="600840" imgH="294840" progId="">
              <p:embed/>
            </p:oleObj>
          </a:graphicData>
        </a:graphic>
      </p:graphicFrame>
      <p:graphicFrame>
        <p:nvGraphicFramePr>
          <p:cNvPr id="50188" name="Object 15"/>
          <p:cNvGraphicFramePr>
            <a:graphicFrameLocks noChangeAspect="1"/>
          </p:cNvGraphicFramePr>
          <p:nvPr/>
        </p:nvGraphicFramePr>
        <p:xfrm>
          <a:off x="4648200" y="5943600"/>
          <a:ext cx="381000" cy="309563"/>
        </p:xfrm>
        <a:graphic>
          <a:graphicData uri="http://schemas.openxmlformats.org/presentationml/2006/ole">
            <p:oleObj spid="_x0000_s50188" r:id="rId14" imgW="569880" imgH="462600" progId="">
              <p:embed/>
            </p:oleObj>
          </a:graphicData>
        </a:graphic>
      </p:graphicFrame>
      <p:graphicFrame>
        <p:nvGraphicFramePr>
          <p:cNvPr id="50189" name="Object 16"/>
          <p:cNvGraphicFramePr>
            <a:graphicFrameLocks noChangeAspect="1"/>
          </p:cNvGraphicFramePr>
          <p:nvPr/>
        </p:nvGraphicFramePr>
        <p:xfrm>
          <a:off x="5410200" y="6172200"/>
          <a:ext cx="422275" cy="206375"/>
        </p:xfrm>
        <a:graphic>
          <a:graphicData uri="http://schemas.openxmlformats.org/presentationml/2006/ole">
            <p:oleObj spid="_x0000_s50189" r:id="rId15" imgW="600840" imgH="294840" progId="">
              <p:embed/>
            </p:oleObj>
          </a:graphicData>
        </a:graphic>
      </p:graphicFrame>
      <p:graphicFrame>
        <p:nvGraphicFramePr>
          <p:cNvPr id="50190" name="Object 17"/>
          <p:cNvGraphicFramePr>
            <a:graphicFrameLocks noChangeAspect="1"/>
          </p:cNvGraphicFramePr>
          <p:nvPr/>
        </p:nvGraphicFramePr>
        <p:xfrm>
          <a:off x="6019800" y="5943600"/>
          <a:ext cx="381000" cy="309563"/>
        </p:xfrm>
        <a:graphic>
          <a:graphicData uri="http://schemas.openxmlformats.org/presentationml/2006/ole">
            <p:oleObj spid="_x0000_s50190" r:id="rId16" imgW="569880" imgH="462600" progId="">
              <p:embed/>
            </p:oleObj>
          </a:graphicData>
        </a:graphic>
      </p:graphicFrame>
      <p:graphicFrame>
        <p:nvGraphicFramePr>
          <p:cNvPr id="50191" name="Object 18"/>
          <p:cNvGraphicFramePr>
            <a:graphicFrameLocks noChangeAspect="1"/>
          </p:cNvGraphicFramePr>
          <p:nvPr/>
        </p:nvGraphicFramePr>
        <p:xfrm>
          <a:off x="6781800" y="5943600"/>
          <a:ext cx="381000" cy="184150"/>
        </p:xfrm>
        <a:graphic>
          <a:graphicData uri="http://schemas.openxmlformats.org/presentationml/2006/ole">
            <p:oleObj spid="_x0000_s50191" r:id="rId17" imgW="617400" imgH="303120" progId="">
              <p:embed/>
            </p:oleObj>
          </a:graphicData>
        </a:graphic>
      </p:graphicFrame>
      <p:graphicFrame>
        <p:nvGraphicFramePr>
          <p:cNvPr id="50192" name="Object 19"/>
          <p:cNvGraphicFramePr>
            <a:graphicFrameLocks noChangeAspect="1"/>
          </p:cNvGraphicFramePr>
          <p:nvPr/>
        </p:nvGraphicFramePr>
        <p:xfrm>
          <a:off x="7772400" y="4038600"/>
          <a:ext cx="265113" cy="449263"/>
        </p:xfrm>
        <a:graphic>
          <a:graphicData uri="http://schemas.openxmlformats.org/presentationml/2006/ole">
            <p:oleObj spid="_x0000_s50192" r:id="rId18" imgW="397080" imgH="670680" progId="">
              <p:embed/>
            </p:oleObj>
          </a:graphicData>
        </a:graphic>
      </p:graphicFrame>
      <p:graphicFrame>
        <p:nvGraphicFramePr>
          <p:cNvPr id="50193" name="Object 20"/>
          <p:cNvGraphicFramePr>
            <a:graphicFrameLocks noChangeAspect="1"/>
          </p:cNvGraphicFramePr>
          <p:nvPr/>
        </p:nvGraphicFramePr>
        <p:xfrm>
          <a:off x="8001000" y="4572000"/>
          <a:ext cx="312738" cy="282575"/>
        </p:xfrm>
        <a:graphic>
          <a:graphicData uri="http://schemas.openxmlformats.org/presentationml/2006/ole">
            <p:oleObj spid="_x0000_s50193" r:id="rId19" imgW="312120" imgH="282600" progId="">
              <p:embed/>
            </p:oleObj>
          </a:graphicData>
        </a:graphic>
      </p:graphicFrame>
      <p:graphicFrame>
        <p:nvGraphicFramePr>
          <p:cNvPr id="50194" name="Object 21"/>
          <p:cNvGraphicFramePr>
            <a:graphicFrameLocks noChangeAspect="1"/>
          </p:cNvGraphicFramePr>
          <p:nvPr/>
        </p:nvGraphicFramePr>
        <p:xfrm>
          <a:off x="7467600" y="4724400"/>
          <a:ext cx="311150" cy="282575"/>
        </p:xfrm>
        <a:graphic>
          <a:graphicData uri="http://schemas.openxmlformats.org/presentationml/2006/ole">
            <p:oleObj spid="_x0000_s50194" r:id="rId20" imgW="310680" imgH="282240" progId="">
              <p:embed/>
            </p:oleObj>
          </a:graphicData>
        </a:graphic>
      </p:graphicFrame>
      <p:graphicFrame>
        <p:nvGraphicFramePr>
          <p:cNvPr id="50195" name="Object 22"/>
          <p:cNvGraphicFramePr>
            <a:graphicFrameLocks noChangeAspect="1"/>
          </p:cNvGraphicFramePr>
          <p:nvPr/>
        </p:nvGraphicFramePr>
        <p:xfrm>
          <a:off x="7010400" y="5486400"/>
          <a:ext cx="331788" cy="239713"/>
        </p:xfrm>
        <a:graphic>
          <a:graphicData uri="http://schemas.openxmlformats.org/presentationml/2006/ole">
            <p:oleObj spid="_x0000_s50195" r:id="rId21" imgW="332280" imgH="240120" progId="">
              <p:embed/>
            </p:oleObj>
          </a:graphicData>
        </a:graphic>
      </p:graphicFrame>
      <p:graphicFrame>
        <p:nvGraphicFramePr>
          <p:cNvPr id="50196" name="Object 23"/>
          <p:cNvGraphicFramePr>
            <a:graphicFrameLocks noChangeAspect="1"/>
          </p:cNvGraphicFramePr>
          <p:nvPr/>
        </p:nvGraphicFramePr>
        <p:xfrm>
          <a:off x="7620000" y="5410200"/>
          <a:ext cx="417513" cy="182563"/>
        </p:xfrm>
        <a:graphic>
          <a:graphicData uri="http://schemas.openxmlformats.org/presentationml/2006/ole">
            <p:oleObj spid="_x0000_s50196" r:id="rId22" imgW="675720" imgH="301320" progId="">
              <p:embed/>
            </p:oleObj>
          </a:graphicData>
        </a:graphic>
      </p:graphicFrame>
      <p:graphicFrame>
        <p:nvGraphicFramePr>
          <p:cNvPr id="50197" name="Object 24"/>
          <p:cNvGraphicFramePr>
            <a:graphicFrameLocks noChangeAspect="1"/>
          </p:cNvGraphicFramePr>
          <p:nvPr/>
        </p:nvGraphicFramePr>
        <p:xfrm>
          <a:off x="8153400" y="3429000"/>
          <a:ext cx="282575" cy="442913"/>
        </p:xfrm>
        <a:graphic>
          <a:graphicData uri="http://schemas.openxmlformats.org/presentationml/2006/ole">
            <p:oleObj spid="_x0000_s50197" r:id="rId23" imgW="234000" imgH="367200" progId="">
              <p:embed/>
            </p:oleObj>
          </a:graphicData>
        </a:graphic>
      </p:graphicFrame>
      <p:graphicFrame>
        <p:nvGraphicFramePr>
          <p:cNvPr id="50198" name="Object 25"/>
          <p:cNvGraphicFramePr>
            <a:graphicFrameLocks noChangeAspect="1"/>
          </p:cNvGraphicFramePr>
          <p:nvPr/>
        </p:nvGraphicFramePr>
        <p:xfrm>
          <a:off x="7391400" y="3200400"/>
          <a:ext cx="403225" cy="304800"/>
        </p:xfrm>
        <a:graphic>
          <a:graphicData uri="http://schemas.openxmlformats.org/presentationml/2006/ole">
            <p:oleObj spid="_x0000_s50198" r:id="rId24" imgW="604800" imgH="454680" progId="">
              <p:embed/>
            </p:oleObj>
          </a:graphicData>
        </a:graphic>
      </p:graphicFrame>
      <p:graphicFrame>
        <p:nvGraphicFramePr>
          <p:cNvPr id="50199" name="Object 26"/>
          <p:cNvGraphicFramePr>
            <a:graphicFrameLocks noChangeAspect="1"/>
          </p:cNvGraphicFramePr>
          <p:nvPr/>
        </p:nvGraphicFramePr>
        <p:xfrm>
          <a:off x="7391400" y="2819400"/>
          <a:ext cx="465138" cy="219075"/>
        </p:xfrm>
        <a:graphic>
          <a:graphicData uri="http://schemas.openxmlformats.org/presentationml/2006/ole">
            <p:oleObj spid="_x0000_s50199" r:id="rId25" imgW="383760" imgH="181080" progId="">
              <p:embed/>
            </p:oleObj>
          </a:graphicData>
        </a:graphic>
      </p:graphicFrame>
      <p:graphicFrame>
        <p:nvGraphicFramePr>
          <p:cNvPr id="50200" name="Object 27"/>
          <p:cNvGraphicFramePr>
            <a:graphicFrameLocks noChangeAspect="1"/>
          </p:cNvGraphicFramePr>
          <p:nvPr/>
        </p:nvGraphicFramePr>
        <p:xfrm>
          <a:off x="5791200" y="2362200"/>
          <a:ext cx="465138" cy="219075"/>
        </p:xfrm>
        <a:graphic>
          <a:graphicData uri="http://schemas.openxmlformats.org/presentationml/2006/ole">
            <p:oleObj spid="_x0000_s50200" r:id="rId26" imgW="383760" imgH="181080" progId="">
              <p:embed/>
            </p:oleObj>
          </a:graphicData>
        </a:graphic>
      </p:graphicFrame>
      <p:graphicFrame>
        <p:nvGraphicFramePr>
          <p:cNvPr id="50201" name="Object 28"/>
          <p:cNvGraphicFramePr>
            <a:graphicFrameLocks noChangeAspect="1"/>
          </p:cNvGraphicFramePr>
          <p:nvPr/>
        </p:nvGraphicFramePr>
        <p:xfrm>
          <a:off x="6400800" y="2971800"/>
          <a:ext cx="414338" cy="195263"/>
        </p:xfrm>
        <a:graphic>
          <a:graphicData uri="http://schemas.openxmlformats.org/presentationml/2006/ole">
            <p:oleObj spid="_x0000_s50201" r:id="rId27" imgW="620640" imgH="288360" progId="">
              <p:embed/>
            </p:oleObj>
          </a:graphicData>
        </a:graphic>
      </p:graphicFrame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2286000" y="4572000"/>
            <a:ext cx="12954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CODICIA</a:t>
            </a:r>
            <a:endParaRPr lang="en-US" sz="16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2057400" y="5257800"/>
            <a:ext cx="13716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PECADO</a:t>
            </a:r>
            <a:endParaRPr lang="en-US" sz="16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2870200" y="5778500"/>
            <a:ext cx="19812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RESULTADOS DE PECADO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5207000" y="5702300"/>
            <a:ext cx="1676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CORRECCIÓN DEL PADRE</a:t>
            </a: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 rot="18180000">
            <a:off x="7050882" y="3540918"/>
            <a:ext cx="16002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CONVICCIÓN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 rot="17880000">
            <a:off x="5849144" y="2942431"/>
            <a:ext cx="2143125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ARREPENTIMIENTO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 rot="17760000">
            <a:off x="5553075" y="2695576"/>
            <a:ext cx="1354137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CONFESAR</a:t>
            </a:r>
          </a:p>
        </p:txBody>
      </p:sp>
      <p:sp>
        <p:nvSpPr>
          <p:cNvPr id="50215" name="Text Box 37"/>
          <p:cNvSpPr txBox="1">
            <a:spLocks noChangeArrowheads="1"/>
          </p:cNvSpPr>
          <p:nvPr/>
        </p:nvSpPr>
        <p:spPr bwMode="auto">
          <a:xfrm>
            <a:off x="520700" y="5118100"/>
            <a:ext cx="152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304800" y="152400"/>
            <a:ext cx="86868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RESTAURADO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BAJO LA PROTECCIÓN DEL PADRE</a:t>
            </a:r>
          </a:p>
        </p:txBody>
      </p:sp>
      <p:graphicFrame>
        <p:nvGraphicFramePr>
          <p:cNvPr id="67623" name="Object 39"/>
          <p:cNvGraphicFramePr>
            <a:graphicFrameLocks noChangeAspect="1"/>
          </p:cNvGraphicFramePr>
          <p:nvPr/>
        </p:nvGraphicFramePr>
        <p:xfrm>
          <a:off x="4572000" y="2362200"/>
          <a:ext cx="403225" cy="304800"/>
        </p:xfrm>
        <a:graphic>
          <a:graphicData uri="http://schemas.openxmlformats.org/presentationml/2006/ole">
            <p:oleObj spid="_x0000_s50202" r:id="rId28" imgW="604800" imgH="454680" progId="">
              <p:embed/>
            </p:oleObj>
          </a:graphicData>
        </a:graphic>
      </p:graphicFrame>
      <p:graphicFrame>
        <p:nvGraphicFramePr>
          <p:cNvPr id="67624" name="Object 40"/>
          <p:cNvGraphicFramePr>
            <a:graphicFrameLocks noChangeAspect="1"/>
          </p:cNvGraphicFramePr>
          <p:nvPr/>
        </p:nvGraphicFramePr>
        <p:xfrm>
          <a:off x="4572000" y="1981200"/>
          <a:ext cx="465138" cy="219075"/>
        </p:xfrm>
        <a:graphic>
          <a:graphicData uri="http://schemas.openxmlformats.org/presentationml/2006/ole">
            <p:oleObj spid="_x0000_s50203" r:id="rId29" imgW="383760" imgH="181080" progId="">
              <p:embed/>
            </p:oleObj>
          </a:graphicData>
        </a:graphic>
      </p:graphicFrame>
      <p:sp>
        <p:nvSpPr>
          <p:cNvPr id="67625" name="Rectangle 41"/>
          <p:cNvSpPr>
            <a:spLocks noChangeArrowheads="1"/>
          </p:cNvSpPr>
          <p:nvPr/>
        </p:nvSpPr>
        <p:spPr bwMode="auto">
          <a:xfrm rot="17880000">
            <a:off x="4688682" y="2443956"/>
            <a:ext cx="15494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RESTAURADO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09800" y="3810000"/>
            <a:ext cx="2024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cs typeface="Arial Unicode MS" charset="0"/>
              </a:rPr>
              <a:t>TENTACIONES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1" dur="2000" fill="hold"/>
                                        <p:tgtEl>
                                          <p:spTgt spid="6762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1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381000" y="706438"/>
            <a:ext cx="8458200" cy="526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>
                <a:solidFill>
                  <a:srgbClr val="000000"/>
                </a:solidFill>
                <a:latin typeface="Arial Black" pitchFamily="34" charset="0"/>
              </a:rPr>
              <a:t>LA BIBLIA CARACTERIZA EL CRISTIANO COMO UN CREYENTE “CARNAL” (BEBÉ) O UN CREYENTE “ESPIRITUAL” (MADURANDO)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382000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¡EL CREYENTE “CARNAL</a:t>
            </a:r>
            <a:r>
              <a:rPr lang="en-US" sz="400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” CAMINA </a:t>
            </a:r>
            <a:r>
              <a:rPr lang="en-US" sz="4000" dirty="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CONSTANTEMENTE </a:t>
            </a:r>
            <a:r>
              <a:rPr lang="en-US" sz="4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FUERA DE</a:t>
            </a:r>
            <a:r>
              <a:rPr lang="en-US" sz="4000" dirty="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 LA PROTECCIÓN DE DIOS!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1000" y="3886200"/>
            <a:ext cx="8610600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¡EL CREYENTE “ESPIRITUAL” CAMINA CONSTANTEMENTE </a:t>
            </a:r>
            <a:r>
              <a:rPr lang="en-US" sz="4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  <a:ea typeface="+mn-ea"/>
                <a:cs typeface="Arial Unicode MS" charset="0"/>
              </a:rPr>
              <a:t>EN EL CENTRO</a:t>
            </a:r>
            <a:r>
              <a:rPr lang="en-US" sz="4000" dirty="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 DE LA PROTECCIÓN DE DIOS!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1"/>
          <p:cNvGraphicFramePr>
            <a:graphicFrameLocks noChangeAspect="1"/>
          </p:cNvGraphicFramePr>
          <p:nvPr/>
        </p:nvGraphicFramePr>
        <p:xfrm>
          <a:off x="2590800" y="838200"/>
          <a:ext cx="5181600" cy="3911600"/>
        </p:xfrm>
        <a:graphic>
          <a:graphicData uri="http://schemas.openxmlformats.org/presentationml/2006/ole">
            <p:oleObj spid="_x0000_s51202" r:id="rId4" imgW="1430280" imgH="1078920" progId="">
              <p:embed/>
            </p:oleObj>
          </a:graphicData>
        </a:graphic>
      </p:graphicFrame>
      <p:graphicFrame>
        <p:nvGraphicFramePr>
          <p:cNvPr id="51203" name="Object 2"/>
          <p:cNvGraphicFramePr>
            <a:graphicFrameLocks noChangeAspect="1"/>
          </p:cNvGraphicFramePr>
          <p:nvPr/>
        </p:nvGraphicFramePr>
        <p:xfrm>
          <a:off x="609600" y="4419600"/>
          <a:ext cx="7162800" cy="2209800"/>
        </p:xfrm>
        <a:graphic>
          <a:graphicData uri="http://schemas.openxmlformats.org/presentationml/2006/ole">
            <p:oleObj spid="_x0000_s51203" r:id="rId5" imgW="2598480" imgH="860040" progId="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457700" y="3238500"/>
          <a:ext cx="312738" cy="282575"/>
        </p:xfrm>
        <a:graphic>
          <a:graphicData uri="http://schemas.openxmlformats.org/presentationml/2006/ole">
            <p:oleObj spid="_x0000_s51204" r:id="rId6" imgW="312120" imgH="282600" progId="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4356100" y="2959100"/>
          <a:ext cx="311150" cy="282575"/>
        </p:xfrm>
        <a:graphic>
          <a:graphicData uri="http://schemas.openxmlformats.org/presentationml/2006/ole">
            <p:oleObj spid="_x0000_s51205" r:id="rId7" imgW="310680" imgH="282240" progId="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4864100" y="2667000"/>
          <a:ext cx="312738" cy="282575"/>
        </p:xfrm>
        <a:graphic>
          <a:graphicData uri="http://schemas.openxmlformats.org/presentationml/2006/ole">
            <p:oleObj spid="_x0000_s51206" r:id="rId8" imgW="312120" imgH="282600" progId="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4737100" y="2273300"/>
          <a:ext cx="311150" cy="282575"/>
        </p:xfrm>
        <a:graphic>
          <a:graphicData uri="http://schemas.openxmlformats.org/presentationml/2006/ole">
            <p:oleObj spid="_x0000_s51207" r:id="rId9" imgW="310680" imgH="282240" progId="">
              <p:embed/>
            </p:oleObj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5219700" y="2057400"/>
          <a:ext cx="312738" cy="282575"/>
        </p:xfrm>
        <a:graphic>
          <a:graphicData uri="http://schemas.openxmlformats.org/presentationml/2006/ole">
            <p:oleObj spid="_x0000_s51208" r:id="rId10" imgW="312120" imgH="282600" progId="">
              <p:embed/>
            </p:oleObj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5118100" y="1651000"/>
          <a:ext cx="311150" cy="282575"/>
        </p:xfrm>
        <a:graphic>
          <a:graphicData uri="http://schemas.openxmlformats.org/presentationml/2006/ole">
            <p:oleObj spid="_x0000_s51209" r:id="rId11" imgW="310680" imgH="282240" progId="">
              <p:embed/>
            </p:oleObj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5689600" y="1371600"/>
          <a:ext cx="312738" cy="282575"/>
        </p:xfrm>
        <a:graphic>
          <a:graphicData uri="http://schemas.openxmlformats.org/presentationml/2006/ole">
            <p:oleObj spid="_x0000_s51210" r:id="rId12" imgW="312120" imgH="282600" progId="">
              <p:embed/>
            </p:oleObj>
          </a:graphicData>
        </a:graphic>
      </p:graphicFrame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5511800" y="1016000"/>
          <a:ext cx="311150" cy="282575"/>
        </p:xfrm>
        <a:graphic>
          <a:graphicData uri="http://schemas.openxmlformats.org/presentationml/2006/ole">
            <p:oleObj spid="_x0000_s51211" r:id="rId13" imgW="310680" imgH="282240" progId="">
              <p:embed/>
            </p:oleObj>
          </a:graphicData>
        </a:graphic>
      </p:graphicFrame>
      <p:sp>
        <p:nvSpPr>
          <p:cNvPr id="51212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5029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102100" y="7874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AMOR ETERNO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670175" y="3416300"/>
            <a:ext cx="36226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ABUNDANTE GRACIA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 rot="17820000">
            <a:off x="2439194" y="2040731"/>
            <a:ext cx="249078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CARÁCTER DE DIOS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 rot="17940000">
            <a:off x="4906169" y="2020094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Signboard" charset="0"/>
                <a:ea typeface="+mn-ea"/>
                <a:cs typeface="Arial Unicode MS" charset="0"/>
              </a:rPr>
              <a:t>MISERICORDIA JUSTA DE DIOS</a:t>
            </a:r>
            <a:endParaRPr lang="en-US" b="1" dirty="0">
              <a:solidFill>
                <a:srgbClr val="000000"/>
              </a:solidFill>
              <a:latin typeface="Arial Black" pitchFamily="32" charset="0"/>
              <a:ea typeface="+mn-ea"/>
              <a:cs typeface="Arial Unicode MS" charset="0"/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 rot="-3480000">
            <a:off x="4839494" y="2020094"/>
            <a:ext cx="23637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3333FF"/>
                </a:solidFill>
                <a:latin typeface="Market"/>
              </a:rPr>
              <a:t>ESPIRITUAL</a:t>
            </a:r>
            <a:r>
              <a:rPr lang="en-US" sz="2400">
                <a:solidFill>
                  <a:srgbClr val="000000"/>
                </a:solidFill>
                <a:latin typeface="Market"/>
              </a:rPr>
              <a:t>”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 rot="-3420000">
            <a:off x="3410744" y="2013744"/>
            <a:ext cx="16176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Market"/>
              </a:rPr>
              <a:t>“</a:t>
            </a:r>
            <a:r>
              <a:rPr lang="en-US" sz="2400">
                <a:solidFill>
                  <a:srgbClr val="009999"/>
                </a:solidFill>
                <a:latin typeface="Market"/>
              </a:rPr>
              <a:t>CARNAL</a:t>
            </a:r>
            <a:r>
              <a:rPr lang="en-US" sz="2400">
                <a:solidFill>
                  <a:srgbClr val="000000"/>
                </a:solidFill>
                <a:latin typeface="Market"/>
              </a:rPr>
              <a:t>”</a:t>
            </a:r>
          </a:p>
        </p:txBody>
      </p:sp>
      <p:sp>
        <p:nvSpPr>
          <p:cNvPr id="51219" name="Rectangle 18"/>
          <p:cNvSpPr>
            <a:spLocks noChangeArrowheads="1"/>
          </p:cNvSpPr>
          <p:nvPr/>
        </p:nvSpPr>
        <p:spPr bwMode="auto">
          <a:xfrm>
            <a:off x="569913" y="31750"/>
            <a:ext cx="8196262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762000" y="838200"/>
            <a:ext cx="7848600" cy="501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>
                <a:solidFill>
                  <a:srgbClr val="000000"/>
                </a:solidFill>
              </a:rPr>
              <a:t>CREYENTE, ¿DÓNDE ESTÁS CAMINANDO?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590800" y="838200"/>
          <a:ext cx="5181600" cy="3911600"/>
        </p:xfrm>
        <a:graphic>
          <a:graphicData uri="http://schemas.openxmlformats.org/presentationml/2006/ole">
            <p:oleObj spid="_x0000_s7170" r:id="rId4" imgW="1430280" imgH="1078920" progId="">
              <p:embed/>
            </p:oleObj>
          </a:graphicData>
        </a:graphic>
      </p:graphicFrame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609600" y="4419600"/>
          <a:ext cx="7162800" cy="2209800"/>
        </p:xfrm>
        <a:graphic>
          <a:graphicData uri="http://schemas.openxmlformats.org/presentationml/2006/ole">
            <p:oleObj spid="_x0000_s7171" r:id="rId5" imgW="2598480" imgH="86004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457700" y="3238500"/>
          <a:ext cx="312738" cy="282575"/>
        </p:xfrm>
        <a:graphic>
          <a:graphicData uri="http://schemas.openxmlformats.org/presentationml/2006/ole">
            <p:oleObj spid="_x0000_s7172" r:id="rId6" imgW="312120" imgH="28260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356100" y="2959100"/>
          <a:ext cx="311150" cy="282575"/>
        </p:xfrm>
        <a:graphic>
          <a:graphicData uri="http://schemas.openxmlformats.org/presentationml/2006/ole">
            <p:oleObj spid="_x0000_s7173" r:id="rId7" imgW="310680" imgH="282240" progId="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864100" y="2667000"/>
          <a:ext cx="312738" cy="282575"/>
        </p:xfrm>
        <a:graphic>
          <a:graphicData uri="http://schemas.openxmlformats.org/presentationml/2006/ole">
            <p:oleObj spid="_x0000_s7174" r:id="rId8" imgW="312120" imgH="282600" progId="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737100" y="2273300"/>
          <a:ext cx="311150" cy="282575"/>
        </p:xfrm>
        <a:graphic>
          <a:graphicData uri="http://schemas.openxmlformats.org/presentationml/2006/ole">
            <p:oleObj spid="_x0000_s7175" r:id="rId9" imgW="310680" imgH="282240" progId="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219700" y="2057400"/>
          <a:ext cx="312738" cy="282575"/>
        </p:xfrm>
        <a:graphic>
          <a:graphicData uri="http://schemas.openxmlformats.org/presentationml/2006/ole">
            <p:oleObj spid="_x0000_s7176" r:id="rId10" imgW="312120" imgH="282600" progId="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5118100" y="1651000"/>
          <a:ext cx="311150" cy="282575"/>
        </p:xfrm>
        <a:graphic>
          <a:graphicData uri="http://schemas.openxmlformats.org/presentationml/2006/ole">
            <p:oleObj spid="_x0000_s7177" r:id="rId11" imgW="310680" imgH="282240" progId="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5689600" y="1371600"/>
          <a:ext cx="312738" cy="282575"/>
        </p:xfrm>
        <a:graphic>
          <a:graphicData uri="http://schemas.openxmlformats.org/presentationml/2006/ole">
            <p:oleObj spid="_x0000_s7178" r:id="rId12" imgW="312120" imgH="282600" progId="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511800" y="1016000"/>
          <a:ext cx="311150" cy="282575"/>
        </p:xfrm>
        <a:graphic>
          <a:graphicData uri="http://schemas.openxmlformats.org/presentationml/2006/ole">
            <p:oleObj spid="_x0000_s7179" r:id="rId13" imgW="310680" imgH="282240" progId="">
              <p:embed/>
            </p:oleObj>
          </a:graphicData>
        </a:graphic>
      </p:graphicFrame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50292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>
                <a:solidFill>
                  <a:srgbClr val="000000"/>
                </a:solidFill>
              </a:rPr>
              <a:t>LA MANO DE DIOS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4102100" y="787400"/>
            <a:ext cx="32512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AMOR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Arial Unicode MS" charset="0"/>
              </a:rPr>
              <a:t>ETERNO DE DIOS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rot="-3660000">
            <a:off x="4895056" y="2045494"/>
            <a:ext cx="36877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Signboard"/>
              </a:rPr>
              <a:t>MISERICORDIA JUSTA DE DIOS</a:t>
            </a:r>
            <a:endParaRPr lang="en-US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569913" y="31750"/>
            <a:ext cx="8196262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362200" y="4495800"/>
          <a:ext cx="4508500" cy="1885950"/>
        </p:xfrm>
        <a:graphic>
          <a:graphicData uri="http://schemas.openxmlformats.org/presentationml/2006/ole">
            <p:oleObj spid="_x0000_s8194" r:id="rId4" imgW="6010200" imgH="2514600" progId="">
              <p:embed/>
            </p:oleObj>
          </a:graphicData>
        </a:graphic>
      </p:graphicFrame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863600" y="1524000"/>
          <a:ext cx="7543800" cy="3000375"/>
        </p:xfrm>
        <a:graphic>
          <a:graphicData uri="http://schemas.openxmlformats.org/presentationml/2006/ole">
            <p:oleObj spid="_x0000_s8195" r:id="rId5" imgW="6000840" imgH="400068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514600" y="838200"/>
          <a:ext cx="3976688" cy="4419600"/>
        </p:xfrm>
        <a:graphic>
          <a:graphicData uri="http://schemas.openxmlformats.org/presentationml/2006/ole">
            <p:oleObj spid="_x0000_s8196" r:id="rId6" imgW="940680" imgH="1046160" progId="">
              <p:embed/>
            </p:oleObj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7800" y="1981200"/>
            <a:ext cx="6400800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Dios </a:t>
            </a:r>
            <a:r>
              <a:rPr lang="en-US" sz="4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 Unicode MS" charset="0"/>
              </a:rPr>
              <a:t>retiene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lo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he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ganado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y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merezco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…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70138" y="4495800"/>
            <a:ext cx="4470400" cy="175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 Unicode MS" charset="0"/>
              </a:rPr>
              <a:t>¡DIOS PERDONA TODOS MIS PECADOS!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219200" y="914400"/>
            <a:ext cx="6477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MISERICORDIA DE DIOS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3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3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0" y="17145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06400" y="1600200"/>
          <a:ext cx="8331200" cy="5029200"/>
        </p:xfrm>
        <a:graphic>
          <a:graphicData uri="http://schemas.openxmlformats.org/presentationml/2006/ole">
            <p:oleObj spid="_x0000_s9218" r:id="rId4" imgW="7153200" imgH="6581880" progId="">
              <p:embed/>
            </p:oleObj>
          </a:graphicData>
        </a:graphic>
      </p:graphicFrame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rgbClr val="000000"/>
                </a:solidFill>
              </a:rPr>
              <a:t>LA PROTECCIÓN DEL PADRE: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219200" y="914400"/>
            <a:ext cx="66294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3333FF"/>
                </a:solidFill>
                <a:latin typeface="Market"/>
              </a:rPr>
              <a:t>LA MISERICORDIA DE DIOS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93800" y="1943100"/>
            <a:ext cx="6705600" cy="354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rPr>
              <a:t>1 Pedro 1:3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  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Bendito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el Dios y Padre de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nuestro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Señor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Jesucristo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que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según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su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grande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gnboard" charset="0"/>
                <a:ea typeface="+mn-ea"/>
                <a:cs typeface="Arial Unicode MS" charset="0"/>
              </a:rPr>
              <a:t>misericordia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nos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hizo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renacer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para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una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esperanza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viva,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por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la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resurrección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Jesucristo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de los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muertos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2115</Words>
  <Application>Microsoft Office PowerPoint</Application>
  <PresentationFormat>On-screen Show (4:3)</PresentationFormat>
  <Paragraphs>342</Paragraphs>
  <Slides>68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Boulder</vt:lpstr>
      <vt:lpstr>Arial Unicode MS</vt:lpstr>
      <vt:lpstr>Times New Roman</vt:lpstr>
      <vt:lpstr>Arial Black</vt:lpstr>
      <vt:lpstr>Signboard</vt:lpstr>
      <vt:lpstr>Market</vt:lpstr>
      <vt:lpstr>Cuckoo</vt:lpstr>
      <vt:lpstr>Bazooka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 B. WILKINSON</dc:creator>
  <cp:lastModifiedBy>Beth</cp:lastModifiedBy>
  <cp:revision>94</cp:revision>
  <cp:lastPrinted>1601-01-01T00:00:00Z</cp:lastPrinted>
  <dcterms:created xsi:type="dcterms:W3CDTF">2005-10-26T22:18:01Z</dcterms:created>
  <dcterms:modified xsi:type="dcterms:W3CDTF">2011-12-15T20:30:48Z</dcterms:modified>
</cp:coreProperties>
</file>