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9144000" cy="6858000" type="screen4x3"/>
  <p:notesSz cx="6858000" cy="9144000"/>
  <p:embeddedFontLst>
    <p:embeddedFont>
      <p:font typeface="Flourish" pitchFamily="2" charset="0"/>
      <p:regular r:id="rId6"/>
    </p:embeddedFont>
    <p:embeddedFont>
      <p:font typeface="Undercurrent BTN" pitchFamily="66" charset="0"/>
      <p:regular r:id="rId7"/>
    </p:embeddedFont>
    <p:embeddedFont>
      <p:font typeface="Calibri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D26"/>
    <a:srgbClr val="185F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18" autoAdjust="0"/>
  </p:normalViewPr>
  <p:slideViewPr>
    <p:cSldViewPr>
      <p:cViewPr>
        <p:scale>
          <a:sx n="50" d="100"/>
          <a:sy n="50" d="100"/>
        </p:scale>
        <p:origin x="-1938" y="-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A8501-E63B-49FC-ABD0-65B435EE9599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25D0-FDBC-4292-BFC1-E0BD7C2A1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5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A8501-E63B-49FC-ABD0-65B435EE9599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25D0-FDBC-4292-BFC1-E0BD7C2A1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09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A8501-E63B-49FC-ABD0-65B435EE9599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25D0-FDBC-4292-BFC1-E0BD7C2A1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A8501-E63B-49FC-ABD0-65B435EE9599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25D0-FDBC-4292-BFC1-E0BD7C2A1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07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A8501-E63B-49FC-ABD0-65B435EE9599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25D0-FDBC-4292-BFC1-E0BD7C2A1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1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A8501-E63B-49FC-ABD0-65B435EE9599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25D0-FDBC-4292-BFC1-E0BD7C2A1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9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A8501-E63B-49FC-ABD0-65B435EE9599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25D0-FDBC-4292-BFC1-E0BD7C2A1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A8501-E63B-49FC-ABD0-65B435EE9599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25D0-FDBC-4292-BFC1-E0BD7C2A1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71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A8501-E63B-49FC-ABD0-65B435EE9599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25D0-FDBC-4292-BFC1-E0BD7C2A1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5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A8501-E63B-49FC-ABD0-65B435EE9599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25D0-FDBC-4292-BFC1-E0BD7C2A1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60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A8501-E63B-49FC-ABD0-65B435EE9599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25D0-FDBC-4292-BFC1-E0BD7C2A1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39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A8501-E63B-49FC-ABD0-65B435EE9599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F25D0-FDBC-4292-BFC1-E0BD7C2A1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28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Josiah Yingling\Documents\Work\Pictures from Clipart\backgrounds\mount2 fix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9150" y="457200"/>
            <a:ext cx="816197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ndercurrent BTN" pitchFamily="66" charset="0"/>
              </a:rPr>
              <a:t>Bienvenidos</a:t>
            </a:r>
            <a:endParaRPr lang="es-ES" sz="8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Undercurrent BTN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3719" y="1777425"/>
            <a:ext cx="76165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ndercurrent BTN" pitchFamily="66" charset="0"/>
              </a:rPr>
              <a:t>Nos da gusto que estén aquí</a:t>
            </a:r>
            <a:endParaRPr lang="es-E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Undercurrent BTN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76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4" grpI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osiah Yingling\Documents\Work\Powerpoint backgrounds for Obrerofiel\verse background #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5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Josiah Yingling\Documents\Work\Pictures from Clipart\backgrounds\mount2 fix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4"/>
          <p:cNvSpPr txBox="1"/>
          <p:nvPr/>
        </p:nvSpPr>
        <p:spPr>
          <a:xfrm>
            <a:off x="152400" y="0"/>
            <a:ext cx="8839200" cy="521681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Trasfondo… puede  meter  lo que  quieran  aquí….. Como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Letra para canciones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Bosquejo para la enseñanza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Anuncios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Etc.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2500" b="1" dirty="0">
              <a:solidFill>
                <a:schemeClr val="bg1"/>
              </a:solidFill>
              <a:latin typeface="Flourish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63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Josiah Yingling\Documents\Work\Pictures from Clipart\backgrounds\cros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053"/>
            <a:ext cx="9169130" cy="687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"/>
          <p:cNvSpPr txBox="1"/>
          <p:nvPr/>
        </p:nvSpPr>
        <p:spPr>
          <a:xfrm>
            <a:off x="152400" y="430679"/>
            <a:ext cx="8839200" cy="58939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Trasfondo… puede  meter  lo que  quieran  aquí….. Como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Letra para canciones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Bosquejo para la enseñanza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Anuncios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Etc.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2500" b="1" dirty="0">
              <a:solidFill>
                <a:schemeClr val="bg1"/>
              </a:solidFill>
              <a:latin typeface="Flourish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413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3321</TotalTime>
  <Words>47</Words>
  <Application>Microsoft Office PowerPoint</Application>
  <PresentationFormat>On-screen Show (4:3)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Flourish</vt:lpstr>
      <vt:lpstr>Undercurrent BTN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Josiah Yingling</dc:creator>
  <cp:lastModifiedBy>Josiah Yingling</cp:lastModifiedBy>
  <cp:revision>22</cp:revision>
  <dcterms:created xsi:type="dcterms:W3CDTF">2011-10-14T17:52:53Z</dcterms:created>
  <dcterms:modified xsi:type="dcterms:W3CDTF">2011-10-18T03:23:53Z</dcterms:modified>
</cp:coreProperties>
</file>