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7" r:id="rId4"/>
    <p:sldId id="260" r:id="rId5"/>
  </p:sldIdLst>
  <p:sldSz cx="9144000" cy="6858000" type="screen4x3"/>
  <p:notesSz cx="6858000" cy="9144000"/>
  <p:embeddedFontLst>
    <p:embeddedFont>
      <p:font typeface="Mistral" pitchFamily="66" charset="0"/>
      <p:regular r:id="rId6"/>
    </p:embeddedFont>
    <p:embeddedFont>
      <p:font typeface="Calibri" pitchFamily="34" charset="0"/>
      <p:regular r:id="rId7"/>
      <p:bold r:id="rId8"/>
      <p:italic r:id="rId9"/>
      <p:boldItalic r:id="rId10"/>
    </p:embeddedFont>
    <p:embeddedFont>
      <p:font typeface="Flourish" pitchFamily="2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664"/>
    <a:srgbClr val="FFE79B"/>
    <a:srgbClr val="FFC000"/>
    <a:srgbClr val="FCF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3" d="100"/>
          <a:sy n="23" d="100"/>
        </p:scale>
        <p:origin x="-2718" y="-1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7F82-019B-4AD8-9A80-E633AC00A7A9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C563-794F-472F-A981-737AE3BF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5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7F82-019B-4AD8-9A80-E633AC00A7A9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C563-794F-472F-A981-737AE3BF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1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7F82-019B-4AD8-9A80-E633AC00A7A9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C563-794F-472F-A981-737AE3BF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7F82-019B-4AD8-9A80-E633AC00A7A9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C563-794F-472F-A981-737AE3BF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7F82-019B-4AD8-9A80-E633AC00A7A9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C563-794F-472F-A981-737AE3BF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1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7F82-019B-4AD8-9A80-E633AC00A7A9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C563-794F-472F-A981-737AE3BF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9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7F82-019B-4AD8-9A80-E633AC00A7A9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C563-794F-472F-A981-737AE3BF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8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7F82-019B-4AD8-9A80-E633AC00A7A9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C563-794F-472F-A981-737AE3BF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9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7F82-019B-4AD8-9A80-E633AC00A7A9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C563-794F-472F-A981-737AE3BF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0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7F82-019B-4AD8-9A80-E633AC00A7A9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C563-794F-472F-A981-737AE3BF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4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7F82-019B-4AD8-9A80-E633AC00A7A9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C563-794F-472F-A981-737AE3BF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17F82-019B-4AD8-9A80-E633AC00A7A9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4C563-794F-472F-A981-737AE3BF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8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osiah Yingling\Documents\Work\Pictures from Clipart\Misc\cro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9" r="21259" b="-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371600"/>
            <a:ext cx="9144000" cy="1600200"/>
          </a:xfrm>
          <a:prstGeom prst="rect">
            <a:avLst/>
          </a:prstGeom>
          <a:solidFill>
            <a:srgbClr val="10266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447800"/>
            <a:ext cx="9143999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9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685800"/>
            <a:ext cx="9144000" cy="264687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s-ES" sz="166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istral" pitchFamily="66" charset="0"/>
              </a:rPr>
              <a:t>B</a:t>
            </a:r>
            <a:r>
              <a:rPr lang="es-ES" sz="100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istral" pitchFamily="66" charset="0"/>
              </a:rPr>
              <a:t>ienvenidos</a:t>
            </a:r>
            <a:endParaRPr lang="es-ES" sz="10000" b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istral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849881"/>
            <a:ext cx="9143999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9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C:\Users\Josiah Yingling\Documents\Work\Pictures from Clipart\Misc\cros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046" b="100000" l="34916" r="663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34" t="39009" r="31570" b="-1"/>
          <a:stretch/>
        </p:blipFill>
        <p:spPr bwMode="auto">
          <a:xfrm>
            <a:off x="3940628" y="1546000"/>
            <a:ext cx="4005943" cy="531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09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Josiah Yingling\Documents\Work\Powerpoint backgrounds for Obrerofiel\verse background #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92"/>
            <a:ext cx="9144000" cy="690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30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siah Yingling\Documents\Work\Powerpoint backgrounds for Obrerofiel\Sent\Trasfondo-cruz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" y="-24686"/>
            <a:ext cx="9137561" cy="68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5181600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500" b="1" dirty="0">
              <a:solidFill>
                <a:schemeClr val="bg1"/>
              </a:solidFill>
              <a:latin typeface="Flourish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15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siah Yingling\Documents\Work\Pictures from Clipart\backgrounds\Picture1635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9051"/>
            <a:ext cx="9163050" cy="68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500" b="1" dirty="0">
              <a:solidFill>
                <a:schemeClr val="bg1"/>
              </a:solidFill>
              <a:latin typeface="Flourish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540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41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Mistral</vt:lpstr>
      <vt:lpstr>Calibri</vt:lpstr>
      <vt:lpstr>Flourish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Josiah Yingling</dc:creator>
  <cp:lastModifiedBy>Josiah Yingling</cp:lastModifiedBy>
  <cp:revision>10</cp:revision>
  <dcterms:created xsi:type="dcterms:W3CDTF">2011-10-02T22:32:56Z</dcterms:created>
  <dcterms:modified xsi:type="dcterms:W3CDTF">2011-10-03T13:26:13Z</dcterms:modified>
</cp:coreProperties>
</file>