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3" r:id="rId3"/>
    <p:sldId id="259" r:id="rId4"/>
    <p:sldId id="260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66" d="100"/>
          <a:sy n="66" d="100"/>
        </p:scale>
        <p:origin x="-147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3899-FACD-4906-856B-C660C6BC54B4}" type="datetimeFigureOut">
              <a:rPr lang="en-US" smtClean="0"/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0380-321A-4805-83D2-1B8EE31C3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2789" r="3122"/>
          <a:stretch>
            <a:fillRect/>
          </a:stretch>
        </p:blipFill>
        <p:spPr bwMode="auto">
          <a:xfrm>
            <a:off x="0" y="-4011"/>
            <a:ext cx="9144000" cy="686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osiah Yingling\Documents\Work\Powerpoint backgrounds for Obrerofiel\verse background #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062"/>
            <a:ext cx="9175219" cy="68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siah Yingling\Pictures\Israel trip\IMG_20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2" t="-1" r="17017" b="40015"/>
          <a:stretch/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399" y="1"/>
            <a:ext cx="88392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317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n w="317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n w="317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n w="317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ln w="31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n w="317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Josiah Yingling\Documents\Work\Pictures from Clipart\backgrounds\star of Dav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9" y="0"/>
            <a:ext cx="916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" y="1"/>
            <a:ext cx="914399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siah Yingling\Documents\Work\Pictures from Clipart\backgrounds\blu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49679"/>
            <a:ext cx="914399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60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44</cp:revision>
  <dcterms:created xsi:type="dcterms:W3CDTF">2011-09-19T22:44:58Z</dcterms:created>
  <dcterms:modified xsi:type="dcterms:W3CDTF">2011-09-25T19:28:22Z</dcterms:modified>
</cp:coreProperties>
</file>