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embeddedFontLst>
    <p:embeddedFont>
      <p:font typeface="Flourish" pitchFamily="2" charset="0"/>
      <p:regular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1" d="100"/>
          <a:sy n="21" d="100"/>
        </p:scale>
        <p:origin x="-2796" y="-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3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4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4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3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5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8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DF1C9-EDFC-4435-B188-F7B6F7D2E646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77D77-D2AA-4BFE-B9B3-5803D230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r="5142" b="5458"/>
          <a:stretch>
            <a:fillRect/>
          </a:stretch>
        </p:blipFill>
        <p:spPr bwMode="auto">
          <a:xfrm>
            <a:off x="0" y="-15101"/>
            <a:ext cx="9144000" cy="687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5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803"/>
            <a:ext cx="9147104" cy="683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4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osiah Yingling\Documents\Work\Pictures from Clipart\backgrounds\mount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174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52400" y="512817"/>
            <a:ext cx="8839200" cy="58323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9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siah Yingling\Documents\Work\Pictures from Clipart\backgrounds\pic00 (1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152400" y="512817"/>
            <a:ext cx="8839200" cy="58323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49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40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Flourish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Josiah Yingling</dc:creator>
  <cp:lastModifiedBy>Josiah Yingling</cp:lastModifiedBy>
  <cp:revision>19</cp:revision>
  <dcterms:created xsi:type="dcterms:W3CDTF">2011-09-15T00:41:40Z</dcterms:created>
  <dcterms:modified xsi:type="dcterms:W3CDTF">2011-09-19T02:00:14Z</dcterms:modified>
</cp:coreProperties>
</file>