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0924-7582-416C-AEDD-C5FB43086F8F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F93F-E31D-4D0C-8F84-F541A17F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2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0924-7582-416C-AEDD-C5FB43086F8F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F93F-E31D-4D0C-8F84-F541A17F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0924-7582-416C-AEDD-C5FB43086F8F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F93F-E31D-4D0C-8F84-F541A17F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5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0924-7582-416C-AEDD-C5FB43086F8F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F93F-E31D-4D0C-8F84-F541A17F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3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0924-7582-416C-AEDD-C5FB43086F8F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F93F-E31D-4D0C-8F84-F541A17F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3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0924-7582-416C-AEDD-C5FB43086F8F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F93F-E31D-4D0C-8F84-F541A17F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0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0924-7582-416C-AEDD-C5FB43086F8F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F93F-E31D-4D0C-8F84-F541A17F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8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0924-7582-416C-AEDD-C5FB43086F8F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F93F-E31D-4D0C-8F84-F541A17F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7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0924-7582-416C-AEDD-C5FB43086F8F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F93F-E31D-4D0C-8F84-F541A17F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6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0924-7582-416C-AEDD-C5FB43086F8F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F93F-E31D-4D0C-8F84-F541A17F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1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0924-7582-416C-AEDD-C5FB43086F8F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F93F-E31D-4D0C-8F84-F541A17F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9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C0924-7582-416C-AEDD-C5FB43086F8F}" type="datetimeFigureOut">
              <a:rPr lang="en-US" smtClean="0"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0F93F-E31D-4D0C-8F84-F541A17F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4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 Album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i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150"/>
            <a:ext cx="91440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8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5134_212696848782349_190702490981785_636333_565814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315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521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1268_203783453007022_190702490981785_604763_25268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0"/>
            <a:ext cx="8383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16013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1270_212695635449137_190702490981785_636277_466720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8" y="0"/>
            <a:ext cx="6840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4442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1331_203784329673601_190702490981785_604788_443984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0"/>
            <a:ext cx="8121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6368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1358_212695788782455_190702490981785_636284_70456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8" y="0"/>
            <a:ext cx="6892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5042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1372_212697082115659_190702490981785_636345_400691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6737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50551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1397_212696162115751_190702490981785_636301_120152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0"/>
            <a:ext cx="5726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15995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1530_212695668782467_190702490981785_636279_236802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3"/>
            <a:ext cx="9144000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68307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1780_212695915449109_190702490981785_636290_151979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0"/>
            <a:ext cx="838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51274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1835_212696245449076_190702490981785_636304_272328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0"/>
            <a:ext cx="6618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8748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1881_203783983006969_190702490981785_604779_237637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0"/>
            <a:ext cx="7800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16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6644_212695502115817_190702490981785_636269_352828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8" y="0"/>
            <a:ext cx="8288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81750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1899_212696185449082_190702490981785_636302_551429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0"/>
            <a:ext cx="8493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9703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2038_203783243007043_190702490981785_604757_166168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" y="0"/>
            <a:ext cx="8650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31653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2118_203784026340298_190702490981785_604780_321344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0"/>
            <a:ext cx="7470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02931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2298_203784539673580_190702490981785_604793_413520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0"/>
            <a:ext cx="8029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16677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2417_212697158782318_190702490981785_636349_42270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25"/>
            <a:ext cx="9144000" cy="6354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48155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2517_212696728782361_190702490981785_636328_66185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0"/>
            <a:ext cx="9144000" cy="354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92332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2737_203783953006972_190702490981785_604778_61806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7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49253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3031_203784193006948_190702490981785_604784_610357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03904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3346_212696105449090_190702490981785_636298_41077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5829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22219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3365_212696998782334_190702490981785_636341_375234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0"/>
            <a:ext cx="7434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99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6659_212695852115782_190702490981785_636286_182709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0"/>
            <a:ext cx="8905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70955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3493_203784366340264_190702490981785_604789_698320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" y="0"/>
            <a:ext cx="904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37213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3570_203785249673509_190702490981785_604812_686338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3"/>
            <a:ext cx="9144000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23360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3916_212695742115793_190702490981785_636283_552811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0"/>
            <a:ext cx="7705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38048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4118_203783923006975_190702490981785_604777_249933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" y="0"/>
            <a:ext cx="9059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56951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4128_212695832115784_190702490981785_636285_573232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" y="0"/>
            <a:ext cx="7727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5528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4204_203783586340342_190702490981785_604767_801357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93884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4652_203783653007002_190702490981785_604769_211453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650"/>
            <a:ext cx="9144000" cy="458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5311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4730_212696365449064_190702490981785_636307_4536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0"/>
            <a:ext cx="8337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5352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4757_212697022115665_190702490981785_636342_579867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8" y="0"/>
            <a:ext cx="6103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6034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4773_203784709673563_190702490981785_604797_458799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0"/>
            <a:ext cx="7608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49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6717_212695715449129_190702490981785_636282_644362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0"/>
            <a:ext cx="8493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72121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5017_212696545449046_190702490981785_636316_765696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64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30417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5063_212695955449105_190702490981785_636292_528963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0"/>
            <a:ext cx="7181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2054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5550_212696792115688_190702490981785_636330_401371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938"/>
            <a:ext cx="9144000" cy="4046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52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6739_212696688782365_190702490981785_636326_365457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0"/>
            <a:ext cx="7974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079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6742_212695902115777_190702490981785_636289_242917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8" y="0"/>
            <a:ext cx="6980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98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6802_212695612115806_190702490981785_636274_535744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" y="0"/>
            <a:ext cx="8764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44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6902_212696502115717_190702490981785_636314_831046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" y="0"/>
            <a:ext cx="7837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92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018_212696625449038_190702490981785_636323_502187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3" y="0"/>
            <a:ext cx="6275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102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607_212696395449061_190702490981785_636309_207522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0"/>
            <a:ext cx="8493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52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3858_212696128782421_190702490981785_636299_388420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6451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15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654_212696485449052_190702490981785_636313_194047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88"/>
            <a:ext cx="9144000" cy="642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237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4596_212695968782437_190702490981785_636293_304036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0"/>
            <a:ext cx="7859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801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6076_212695888782445_190702490981785_636288_327386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577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6145_212695692115798_190702490981785_636281_691131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75" y="0"/>
            <a:ext cx="5708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920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8798_212696642115703_190702490981785_636324_421725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"/>
            <a:ext cx="9144000" cy="6583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141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8958_212696562115711_190702490981785_636317_614669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025"/>
            <a:ext cx="9144000" cy="5440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413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737_212696378782396_190702490981785_636308_482994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38"/>
            <a:ext cx="9144000" cy="6332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023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746_212697128782321_190702490981785_636348_416613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073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773_212695938782440_190702490981785_636291_293844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0"/>
            <a:ext cx="5572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0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790_212696005449100_190702490981785_636294_738018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25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5341_212696028782431_190702490981785_636295_61575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5829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760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9262_212696268782407_190702490981785_636305_98959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0"/>
            <a:ext cx="6875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733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9267_212695678782466_190702490981785_636280_758948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0"/>
            <a:ext cx="7535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462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9273_212697112115656_190702490981785_636347_522288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788"/>
            <a:ext cx="9144000" cy="6194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770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9364_212696708782363_190702490981785_636327_251651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0"/>
            <a:ext cx="8905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054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014_212695655449135_190702490981785_636278_629609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0"/>
            <a:ext cx="7494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827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089_212696925449008_190702490981785_636338_395237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0"/>
            <a:ext cx="8312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148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242_212697175448983_190702490981785_636350_835168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0"/>
            <a:ext cx="8415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84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1416_212696658782368_190702490981785_636325_124945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0"/>
            <a:ext cx="7199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262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1543_212697102115657_190702490981785_636346_119046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38" y="0"/>
            <a:ext cx="630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905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1584_212696575449043_190702490981785_636318_78369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75"/>
            <a:ext cx="9144000" cy="5554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21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5423_212695568782477_190702490981785_636272_540024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75" y="0"/>
            <a:ext cx="5708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355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3199_212696595449041_190702490981785_636320_717502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0"/>
            <a:ext cx="8237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583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3235_212696465449054_190702490981785_636312_514208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770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52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4670_212696975449003_190702490981785_636340_7596895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25" y="0"/>
            <a:ext cx="5211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741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1307_203784826340218_190702490981785_604800_331896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46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1318_203784496340251_190702490981785_604792_413311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915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1853_203784779673556_190702490981785_604799_836708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0"/>
            <a:ext cx="9144000" cy="641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111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1871_203783729673661_190702490981785_604771_654409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91440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0960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1903_203783333007034_190702490981785_604759_4300217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0"/>
            <a:ext cx="6240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180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2799_212696205449080_190702490981785_636303_805092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0"/>
            <a:ext cx="8626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195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2856_212695868782447_190702490981785_636287_279373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8" y="0"/>
            <a:ext cx="7640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40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5475_212697035448997_190702490981785_636343_79029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5" y="0"/>
            <a:ext cx="6292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4248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3008_203783173007050_190702490981785_604755_815274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" y="0"/>
            <a:ext cx="8980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468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3029_203783423007025_190702490981785_604762_207246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50" y="0"/>
            <a:ext cx="5702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603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3063_203785303006837_190702490981785_604814_678897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0"/>
            <a:ext cx="8545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067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3094_203785283006839_190702490981785_604813_2817779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7256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0118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3105_203784936340207_190702490981785_604803_240915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0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0733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3146_203783479673686_190702490981785_604764_547676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25" y="0"/>
            <a:ext cx="5287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0544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3146_203784106340290_190702490981785_604782_806205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5" y="0"/>
            <a:ext cx="7346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9606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3584_203784869673547_190702490981785_604801_479112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"/>
            <a:ext cx="9144000" cy="676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7299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3668_203785123006855_190702490981785_604808_717467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0"/>
            <a:ext cx="6075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0384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3688_203783889673645_190702490981785_604776_20446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88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8368_212696805449020_190702490981785_636331_73905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88"/>
            <a:ext cx="9144000" cy="642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0073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3817_203785226340178_190702490981785_604811_657909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0809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3965_203783389673695_190702490981785_604761_245854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8627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4073_203783293007038_190702490981785_604758_330039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8" y="0"/>
            <a:ext cx="6969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168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4073_203785146340186_190702490981785_604809_65162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0"/>
            <a:ext cx="7048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6456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4342_203784069673627_190702490981785_604781_693892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6770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4899_203783629673671_190702490981785_604768_2876613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0"/>
            <a:ext cx="6342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2132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4911_203783853006982_190702490981785_604775_227470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9758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5009_203785049673529_190702490981785_604806_530975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" y="0"/>
            <a:ext cx="8107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3947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7233_212696522115715_190702490981785_636315_396175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9144000" cy="6126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1402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7329_212695595449141_190702490981785_636273_503634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0"/>
            <a:ext cx="7974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70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2844_212696765449024_190702490981785_636329_4966578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888"/>
            <a:ext cx="9144000" cy="3576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0059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7723_203783133007054_190702490981785_604754_108822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8786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1842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7799_203783803006987_190702490981785_604773_1999886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2218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7838_203784566340244_190702490981785_604794_127023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7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5464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213_203784266340274_190702490981785_604786_761847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9151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223_203784599673574_190702490981785_604795_142682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7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2605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235_203784226340278_190702490981785_604785_723087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0"/>
            <a:ext cx="7788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646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471_203783686340332_190702490981785_604770_96455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0"/>
            <a:ext cx="7608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9346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516_203785349673499_190702490981785_604815_170460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64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4432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555_203783519673682_190702490981785_604765_374069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3" y="0"/>
            <a:ext cx="6924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2772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661_203784893006878_190702490981785_604802_829029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0"/>
            <a:ext cx="8455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15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8803_212696442115723_190702490981785_636311_491645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91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667_212696418782392_190702490981785_636310_688793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888"/>
            <a:ext cx="9144000" cy="4846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9655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760_203783763006991_190702490981785_604772_2606227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3" y="0"/>
            <a:ext cx="6542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9156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068_203784673006900_190702490981785_604796_311830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0"/>
            <a:ext cx="7788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7624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138_203784403006927_190702490981785_604790_215666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681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9014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186_203784973006870_190702490981785_604805_35266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50"/>
            <a:ext cx="9144000" cy="633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4100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490_203784736340227_190702490981785_604798_503532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0"/>
            <a:ext cx="6122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1234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547_203784143006953_190702490981785_604783_338808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25" y="0"/>
            <a:ext cx="648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8849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554_203784306340270_190702490981785_604787_691489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0"/>
            <a:ext cx="7515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5762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762_203785183006849_190702490981785_604810_390561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93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4618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836_203785089673525_190702490981785_604807_425425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8" y="0"/>
            <a:ext cx="8632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81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5004_212696152115752_190702490981785_636300_746884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64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312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0019_212695538782480_190702490981785_636270_768563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0963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0074_212695548782479_190702490981785_636271_715526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8" y="0"/>
            <a:ext cx="5864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7031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0262_203783546340346_190702490981785_604766_477684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9797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0363_203783216340379_190702490981785_604756_6023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0"/>
            <a:ext cx="7435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6615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0493_203784453006922_190702490981785_604791_226938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0"/>
            <a:ext cx="8326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20329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0778_203783359673698_190702490981785_604760_5735361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450"/>
            <a:ext cx="9144000" cy="6259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5964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1158_203783836340317_190702490981785_604774_8283727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0"/>
            <a:ext cx="7458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18270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1371_212696325449068_190702490981785_636306_542060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0"/>
            <a:ext cx="8648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4347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8695_212697065448994_190702490981785_636344_4085702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0"/>
            <a:ext cx="8315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3215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9419_212696078782426_190702490981785_636297_3220297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0"/>
            <a:ext cx="8677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97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Office PowerPoint</Application>
  <PresentationFormat>On-screen Show (4:3)</PresentationFormat>
  <Paragraphs>2</Paragraphs>
  <Slides>132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33" baseType="lpstr"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</dc:creator>
  <cp:lastModifiedBy>i</cp:lastModifiedBy>
  <cp:revision>1</cp:revision>
  <dcterms:created xsi:type="dcterms:W3CDTF">2011-08-03T03:24:54Z</dcterms:created>
  <dcterms:modified xsi:type="dcterms:W3CDTF">2011-08-03T03:30:15Z</dcterms:modified>
</cp:coreProperties>
</file>