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9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74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19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39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9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6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9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2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9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61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9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81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9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90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CRISTINA\2018\AVENTURAS DE FE\ppts completar\PPT AVE FE 16 para IMG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:\CRISTINA\2018\AVENTURAS DE FE\ppts completar\PPT AVE FE 19 para IMA\Diapositiva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" t="2998" r="411" b="1234"/>
          <a:stretch/>
        </p:blipFill>
        <p:spPr bwMode="auto">
          <a:xfrm>
            <a:off x="71500" y="116632"/>
            <a:ext cx="9001000" cy="666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026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27</cp:revision>
  <dcterms:created xsi:type="dcterms:W3CDTF">2018-02-08T16:52:17Z</dcterms:created>
  <dcterms:modified xsi:type="dcterms:W3CDTF">2018-02-20T04:36:34Z</dcterms:modified>
</cp:coreProperties>
</file>