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907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011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957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01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229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134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389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494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5095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3365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533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73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390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CRISTINA\2018\AVENTURAS DE FE\ppts completar\PPT AVE FE 12 para IMA\Diapositiv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8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3168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CRISTINA\2018\AVENTURAS DE FE\ppts completar\PPT AVE FE 8 para IMA 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993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CRISTINA\2018\AVENTURAS DE FE\ppts completar\PPT AVE FE 12 para IMA\Diapositiv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2889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CRISTINA\2018\AVENTURAS DE FE\ppts completar\PPT AVE FE 12 para IMA\Diapositiv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4504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CRISTINA\2018\AVENTURAS DE FE\ppts completar\PPT AVE FE 12 para IMA\Diapositiv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697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:\CRISTINA\2018\AVENTURAS DE FE\ppts completar\PPT AVE FE 12 para IMA\Diapositiva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1187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:\CRISTINA\2018\AVENTURAS DE FE\ppts completar\PPT AVE FE 12 para IMA\Diapositiva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1058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F:\CRISTINA\2018\AVENTURAS DE FE\ppts completar\PPT AVE FE 12 para IMA\Diapositiva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14764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MariCris</dc:creator>
  <cp:lastModifiedBy>kerstin.lundquist</cp:lastModifiedBy>
  <cp:revision>23</cp:revision>
  <dcterms:created xsi:type="dcterms:W3CDTF">2018-02-08T16:52:17Z</dcterms:created>
  <dcterms:modified xsi:type="dcterms:W3CDTF">2018-02-28T00:32:00Z</dcterms:modified>
</cp:coreProperties>
</file>