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CRISTINA\2018\AVENTURAS DE FE\ppts completar\PPT AVE FE 11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048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8 para IMA 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765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11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51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11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5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11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07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11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138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CRISTINA\2018\AVENTURAS DE FE\ppts completar\PPT AVE FE 11 para IMA\Diapositiv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" y="13717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1866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22</cp:revision>
  <dcterms:created xsi:type="dcterms:W3CDTF">2018-02-08T16:52:17Z</dcterms:created>
  <dcterms:modified xsi:type="dcterms:W3CDTF">2018-02-28T00:27:16Z</dcterms:modified>
</cp:coreProperties>
</file>