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0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011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957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01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229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34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389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94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509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36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33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73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90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CRISTINA\2018\AVENTURAS DE FE\ppts completar\PPT AVE FE 10 para IMA\Diapositiv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4852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CRISTINA\2018\AVENTURAS DE FE\ppts completar\PPT AVE FE 8 para IMA 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5611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CRISTINA\2018\AVENTURAS DE FE\ppts completar\PPT AVE FE 10 para IMA\Diapositiv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9021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CRISTINA\2018\AVENTURAS DE FE\ppts completar\PPT AVE FE 10 para IMA\Diapositiv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781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CRISTINA\2018\AVENTURAS DE FE\ppts completar\PPT AVE FE 10 para IMA\Diapositiv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0147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CRISTINA\2018\AVENTURAS DE FE\ppts completar\PPT AVE FE 10 para IMA\Diapositiva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65881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MariCris</dc:creator>
  <cp:lastModifiedBy>kerstin.lundquist</cp:lastModifiedBy>
  <cp:revision>18</cp:revision>
  <dcterms:created xsi:type="dcterms:W3CDTF">2018-02-08T16:52:17Z</dcterms:created>
  <dcterms:modified xsi:type="dcterms:W3CDTF">2018-02-28T00:25:13Z</dcterms:modified>
</cp:coreProperties>
</file>