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0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011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57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01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29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34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389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94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09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36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33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73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AD460-9E46-4CAE-95B7-7574AF882A8E}" type="datetimeFigureOut">
              <a:rPr lang="es-ES" smtClean="0"/>
              <a:t>27/02/2018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90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RISTINA\2018\AVENTURAS DE FE\ppts completar\PPT AVE FE 9 para IMA\Diapositiv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6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609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RISTINA\2018\AVENTURAS DE FE\ppts completar\PPT AVE FE 9 para IMA\PPT AVE FE 8 para IMA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0843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CRISTINA\2018\AVENTURAS DE FE\ppts completar\PPT AVE FE 9 para IMA\Diapositiv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61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CRISTINA\2018\AVENTURAS DE FE\ppts completar\PPT AVE FE 9 para IMA\Diapositiv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1871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CRISTINA\2018\AVENTURAS DE FE\ppts completar\PPT AVE FE 9 para IMA\Diapositiv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321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CRISTINA\2018\AVENTURAS DE FE\ppts completar\PPT AVE FE 9 para IMA\Diapositiva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0403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CRISTINA\2018\AVENTURAS DE FE\ppts completar\PPT AVE FE 9 para IMA\Diapositiva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43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:\CRISTINA\2018\AVENTURAS DE FE\ppts completar\PPT AVE FE 9 para IMA\Diapositiva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1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3029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MariCris</dc:creator>
  <cp:lastModifiedBy>kerstin.lundquist</cp:lastModifiedBy>
  <cp:revision>18</cp:revision>
  <dcterms:created xsi:type="dcterms:W3CDTF">2018-02-08T16:52:17Z</dcterms:created>
  <dcterms:modified xsi:type="dcterms:W3CDTF">2018-02-28T00:23:20Z</dcterms:modified>
</cp:coreProperties>
</file>