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7" r:id="rId3"/>
    <p:sldId id="268" r:id="rId4"/>
    <p:sldId id="269" r:id="rId5"/>
    <p:sldId id="270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907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27/02/2018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20112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27/02/2018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9573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27/02/2018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1013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27/02/2018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2296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27/02/2018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51343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27/02/2018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83892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27/02/2018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74942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27/02/2018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15095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27/02/2018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53365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27/02/2018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5333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27/02/2018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67369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AD460-9E46-4CAE-95B7-7574AF882A8E}" type="datetimeFigureOut">
              <a:rPr lang="es-ES" smtClean="0"/>
              <a:t>27/02/2018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93900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CRISTINA\2018\AVENTURAS DE FE\ppts completar\PPT AVE FE 8 para IMA\Diapositiva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3157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CRISTINA\2018\AVENTURAS DE FE\ppts completar\PPT AVE FE 8 para IM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489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34112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F:\CRISTINA\2018\AVENTURAS DE FE\ppts completar\PPT AVE FE 8 para IMA\Diapositiva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63917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F:\CRISTINA\2018\AVENTURAS DE FE\ppts completar\PPT AVE FE 8 para IMA\Diapositiva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5562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30401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F:\CRISTINA\2018\AVENTURAS DE FE\ppts completar\PPT AVE FE 8 para IMA\Diapositiva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704924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0</Words>
  <Application>Microsoft Office PowerPoint</Application>
  <PresentationFormat>On-screen Show (4:3)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Tema de Office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MariCris</dc:creator>
  <cp:lastModifiedBy>kerstin.lundquist</cp:lastModifiedBy>
  <cp:revision>18</cp:revision>
  <dcterms:created xsi:type="dcterms:W3CDTF">2018-02-08T16:52:17Z</dcterms:created>
  <dcterms:modified xsi:type="dcterms:W3CDTF">2018-02-28T00:22:20Z</dcterms:modified>
</cp:coreProperties>
</file>