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4126"/>
    <a:srgbClr val="F9F4EB"/>
    <a:srgbClr val="E3C7BB"/>
    <a:srgbClr val="D8B1A0"/>
    <a:srgbClr val="C08368"/>
    <a:srgbClr val="C98681"/>
    <a:srgbClr val="F7F0E5"/>
    <a:srgbClr val="AE6C48"/>
    <a:srgbClr val="F0E5D4"/>
    <a:srgbClr val="5429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7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89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7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30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7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2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12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7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789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F:\CRISTINA\2018\AVENTURAS DE FE\ppts completar\PPT AVE FE 7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92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7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0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7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143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21</cp:revision>
  <dcterms:created xsi:type="dcterms:W3CDTF">2018-02-08T16:52:17Z</dcterms:created>
  <dcterms:modified xsi:type="dcterms:W3CDTF">2018-02-20T03:49:36Z</dcterms:modified>
</cp:coreProperties>
</file>