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0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011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957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01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229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34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389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94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509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36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33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73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90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CRISTINA\2018\AVENTURAS DE FE\ppts completar\PPT AVE FE 6 para IMA\Diapositiv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1359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CRISTINA\2018\AVENTURAS DE FE\ppts completar\PPT AVE FE 6 para IMA\Diapositiv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873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CRISTINA\2018\AVENTURAS DE FE\ppts completar\PPT AVE FE 6 para IMA\Diapositiv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1089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CRISTINA\2018\AVENTURAS DE FE\ppts completar\PPT AVE FE 6 para IMA\Diapositiv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693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CRISTINA\2018\AVENTURAS DE FE\ppts completar\PPT AVE FE 6 para IMA\Diapositiv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84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8989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CRISTINA\2018\AVENTURAS DE FE\ppts completar\PPT AVE FE 6 para IMA\Diapositiva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7699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:\CRISTINA\2018\AVENTURAS DE FE\ppts completar\PPT AVE FE 6 para IMA\Diapositiva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0857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:\CRISTINA\2018\AVENTURAS DE FE\ppts completar\PPT AVE FE 6 para IMA\Diapositiva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55242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MariCris</dc:creator>
  <cp:lastModifiedBy>kerstin.lundquist</cp:lastModifiedBy>
  <cp:revision>11</cp:revision>
  <dcterms:created xsi:type="dcterms:W3CDTF">2018-02-08T16:52:17Z</dcterms:created>
  <dcterms:modified xsi:type="dcterms:W3CDTF">2018-02-20T03:41:30Z</dcterms:modified>
</cp:coreProperties>
</file>