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6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35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6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87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6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08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6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6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4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98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6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69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6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85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CRISTINA\2018\AVENTURAS DE FE\ppts completar\PPT AVE FE 6 para IMA\Diapositiv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524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11</cp:revision>
  <dcterms:created xsi:type="dcterms:W3CDTF">2018-02-08T16:52:17Z</dcterms:created>
  <dcterms:modified xsi:type="dcterms:W3CDTF">2018-02-20T03:41:30Z</dcterms:modified>
</cp:coreProperties>
</file>