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18269-DE85-428D-B0B4-8C69DF2764C7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6567E-06C1-4377-87D9-CADF369AC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56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5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89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:\CRISTINA\2018\AVENTURAS DE FE\ppts completar\PPT AVE FE 5 para IMA\Diapositiva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12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:\CRISTINA\2018\AVENTURAS DE FE\ppts completar\PPT AVE FE 5 para IMA\Diapositiva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59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5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5 para IMA\Diapositiv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8"/>
          <a:stretch/>
        </p:blipFill>
        <p:spPr bwMode="auto">
          <a:xfrm>
            <a:off x="0" y="-19356"/>
            <a:ext cx="9144001" cy="687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0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5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89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5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593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5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45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29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RISTINA\2018\AVENTURAS DE FE\ppts completar\PPT AVE FE 5 para IMA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2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72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CRISTINA\2018\AVENTURAS DE FE\ppts completar\PPT AVE FE 5 para IMA\Diapositiv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458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CRISTINA\2018\AVENTURAS DE FE\ppts completar\PPT AVE FE 5 para IMA\Diapositiv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1788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12</cp:revision>
  <dcterms:created xsi:type="dcterms:W3CDTF">2018-02-08T16:52:17Z</dcterms:created>
  <dcterms:modified xsi:type="dcterms:W3CDTF">2018-02-20T03:38:44Z</dcterms:modified>
</cp:coreProperties>
</file>