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4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59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4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45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4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906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4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4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4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4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4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4537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17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4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266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10</cp:revision>
  <dcterms:created xsi:type="dcterms:W3CDTF">2018-02-08T16:52:17Z</dcterms:created>
  <dcterms:modified xsi:type="dcterms:W3CDTF">2018-02-20T03:02:21Z</dcterms:modified>
</cp:coreProperties>
</file>