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7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61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3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96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005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F:\CRISTINA\2018\AVENTURAS DE FE\PLAGAS\PPT AVE FE 3 para corregir\Diapositiv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40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F:\CRISTINA\2018\AVENTURAS DE FE\PLAGAS\PPT AVE FE 3 para corregir\Diapositiva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40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F:\CRISTINA\2018\AVENTURAS DE FE\PLAGAS\PPT AVE FE 3 para corregir\Diapositiva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353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3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979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3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28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3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12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3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6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CRISTINA\2018\AVENTURAS DE FE\PLAGAS\PPT AVE FE 3 para corregir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01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3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10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CRISTINA\2018\AVENTURAS DE FE\PLAGAS\PPT AVE FE 3 para corregir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10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F:\CRISTINA\2018\AVENTURAS DE FE\PLAGAS\PPT AVE FE 3 para corregir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4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52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F:\CRISTINA\2018\AVENTURAS DE FE\PLAGAS\PPT AVE FE 3 para corregir\Diapositiv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61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F:\CRISTINA\2018\AVENTURAS DE FE\PLAGAS\PPT AVE FE 3 para corregir\Diapositiv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827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11</cp:revision>
  <dcterms:created xsi:type="dcterms:W3CDTF">2018-02-08T16:52:17Z</dcterms:created>
  <dcterms:modified xsi:type="dcterms:W3CDTF">2018-02-28T00:16:22Z</dcterms:modified>
</cp:coreProperties>
</file>