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70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60" r:id="rId14"/>
    <p:sldId id="261" r:id="rId1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907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27/02/2018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0112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27/02/2018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9573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27/02/2018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1013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27/02/2018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2296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27/02/2018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1343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27/02/2018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3892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27/02/2018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4942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27/02/2018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5095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27/02/2018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3365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27/02/2018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5333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27/02/2018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7369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AD460-9E46-4CAE-95B7-7574AF882A8E}" type="datetimeFigureOut">
              <a:rPr lang="es-ES" smtClean="0"/>
              <a:t>27/02/2018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3900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CRISTINA\2018\AVENTURAS DE FE\ppts completar\PPT AVE FE 3 para IMA\Diapositiv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2296"/>
            <a:ext cx="914400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20059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F:\CRISTINA\2018\AVENTURAS DE FE\PLAGAS\PPT AVE FE 3 para corregir\Diapositiva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9400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F:\CRISTINA\2018\AVENTURAS DE FE\PLAGAS\PPT AVE FE 3 para corregir\Diapositiva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4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4406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F:\CRISTINA\2018\AVENTURAS DE FE\PLAGAS\PPT AVE FE 3 para corregir\Diapositiva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73536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:\CRISTINA\2018\AVENTURAS DE FE\ppts completar\PPT AVE FE 3 para IMA\Diapositiva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69798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:\CRISTINA\2018\AVENTURAS DE FE\ppts completar\PPT AVE FE 3 para IMA\Diapositiva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3282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CRISTINA\2018\AVENTURAS DE FE\ppts completar\PPT AVE FE 3 para IMA\Diapositiva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7128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CRISTINA\2018\AVENTURAS DE FE\ppts completar\PPT AVE FE 3 para IMA\Diapositiva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914400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665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F:\CRISTINA\2018\AVENTURAS DE FE\PLAGAS\PPT AVE FE 3 para corregir\Diapositiva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6010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CRISTINA\2018\AVENTURAS DE FE\ppts completar\PPT AVE FE 3 para IMA\Diapositiva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8108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F:\CRISTINA\2018\AVENTURAS DE FE\PLAGAS\PPT AVE FE 3 para corregir\Diapositiva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3103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F:\CRISTINA\2018\AVENTURAS DE FE\PLAGAS\PPT AVE FE 3 para corregir\Diapositiva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448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3524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F:\CRISTINA\2018\AVENTURAS DE FE\PLAGAS\PPT AVE FE 3 para corregir\Diapositiva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3614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F:\CRISTINA\2018\AVENTURAS DE FE\PLAGAS\PPT AVE FE 3 para corregir\Diapositiva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58273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0</Words>
  <Application>Microsoft Office PowerPoint</Application>
  <PresentationFormat>On-screen Show (4:3)</PresentationFormat>
  <Paragraphs>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MariCris</dc:creator>
  <cp:lastModifiedBy>kerstin.lundquist</cp:lastModifiedBy>
  <cp:revision>11</cp:revision>
  <dcterms:created xsi:type="dcterms:W3CDTF">2018-02-08T16:52:17Z</dcterms:created>
  <dcterms:modified xsi:type="dcterms:W3CDTF">2018-02-28T00:16:22Z</dcterms:modified>
</cp:coreProperties>
</file>