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8913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3721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7694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98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1385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1094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482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2998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249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1418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7417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8530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6650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Yadhira</dc:creator>
  <cp:lastModifiedBy>Yadhira</cp:lastModifiedBy>
  <cp:revision>7</cp:revision>
  <dcterms:created xsi:type="dcterms:W3CDTF">2013-03-30T00:50:20Z</dcterms:created>
  <dcterms:modified xsi:type="dcterms:W3CDTF">2013-03-30T01:11:54Z</dcterms:modified>
</cp:coreProperties>
</file>