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65AB6-75B4-4125-B890-C5B407642983}" type="datetimeFigureOut">
              <a:rPr lang="es-ES" smtClean="0"/>
              <a:t>29/03/2013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DD12-C8BA-44E1-BEE2-6FC8FFBE09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8913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65AB6-75B4-4125-B890-C5B407642983}" type="datetimeFigureOut">
              <a:rPr lang="es-ES" smtClean="0"/>
              <a:t>29/03/2013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DD12-C8BA-44E1-BEE2-6FC8FFBE09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03721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65AB6-75B4-4125-B890-C5B407642983}" type="datetimeFigureOut">
              <a:rPr lang="es-ES" smtClean="0"/>
              <a:t>29/03/2013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DD12-C8BA-44E1-BEE2-6FC8FFBE09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7694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65AB6-75B4-4125-B890-C5B407642983}" type="datetimeFigureOut">
              <a:rPr lang="es-ES" smtClean="0"/>
              <a:t>29/03/2013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DD12-C8BA-44E1-BEE2-6FC8FFBE09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983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65AB6-75B4-4125-B890-C5B407642983}" type="datetimeFigureOut">
              <a:rPr lang="es-ES" smtClean="0"/>
              <a:t>29/03/2013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DD12-C8BA-44E1-BEE2-6FC8FFBE09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1385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65AB6-75B4-4125-B890-C5B407642983}" type="datetimeFigureOut">
              <a:rPr lang="es-ES" smtClean="0"/>
              <a:t>29/03/2013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DD12-C8BA-44E1-BEE2-6FC8FFBE09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1094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65AB6-75B4-4125-B890-C5B407642983}" type="datetimeFigureOut">
              <a:rPr lang="es-ES" smtClean="0"/>
              <a:t>29/03/2013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DD12-C8BA-44E1-BEE2-6FC8FFBE09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7482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65AB6-75B4-4125-B890-C5B407642983}" type="datetimeFigureOut">
              <a:rPr lang="es-ES" smtClean="0"/>
              <a:t>29/03/2013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DD12-C8BA-44E1-BEE2-6FC8FFBE09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32998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65AB6-75B4-4125-B890-C5B407642983}" type="datetimeFigureOut">
              <a:rPr lang="es-ES" smtClean="0"/>
              <a:t>29/03/2013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DD12-C8BA-44E1-BEE2-6FC8FFBE09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72491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65AB6-75B4-4125-B890-C5B407642983}" type="datetimeFigureOut">
              <a:rPr lang="es-ES" smtClean="0"/>
              <a:t>29/03/2013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DD12-C8BA-44E1-BEE2-6FC8FFBE09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51418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65AB6-75B4-4125-B890-C5B407642983}" type="datetimeFigureOut">
              <a:rPr lang="es-ES" smtClean="0"/>
              <a:t>29/03/2013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DD12-C8BA-44E1-BEE2-6FC8FFBE09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27417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265AB6-75B4-4125-B890-C5B407642983}" type="datetimeFigureOut">
              <a:rPr lang="es-ES" smtClean="0"/>
              <a:t>29/03/2013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7DD12-C8BA-44E1-BEE2-6FC8FFBE09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88530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8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76650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Yadhira</dc:creator>
  <cp:lastModifiedBy>Yadhira</cp:lastModifiedBy>
  <cp:revision>6</cp:revision>
  <dcterms:created xsi:type="dcterms:W3CDTF">2013-03-30T00:50:20Z</dcterms:created>
  <dcterms:modified xsi:type="dcterms:W3CDTF">2013-03-30T01:08:36Z</dcterms:modified>
</cp:coreProperties>
</file>