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91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72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69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8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38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0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48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99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41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4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5AB6-75B4-4125-B890-C5B407642983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DD12-C8BA-44E1-BEE2-6FC8FFBE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53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382"/>
            <a:ext cx="9144000" cy="688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65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2</cp:revision>
  <dcterms:created xsi:type="dcterms:W3CDTF">2013-03-30T00:50:20Z</dcterms:created>
  <dcterms:modified xsi:type="dcterms:W3CDTF">2013-03-30T00:56:01Z</dcterms:modified>
</cp:coreProperties>
</file>