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C1D2-D8A5-421B-9A07-A15708A2590A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503A2-97A6-4F8F-8789-9AF6DB6F32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3083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C1D2-D8A5-421B-9A07-A15708A2590A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503A2-97A6-4F8F-8789-9AF6DB6F32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1134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C1D2-D8A5-421B-9A07-A15708A2590A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503A2-97A6-4F8F-8789-9AF6DB6F32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4604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C1D2-D8A5-421B-9A07-A15708A2590A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503A2-97A6-4F8F-8789-9AF6DB6F32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0783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C1D2-D8A5-421B-9A07-A15708A2590A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503A2-97A6-4F8F-8789-9AF6DB6F32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286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C1D2-D8A5-421B-9A07-A15708A2590A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503A2-97A6-4F8F-8789-9AF6DB6F32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4401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C1D2-D8A5-421B-9A07-A15708A2590A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503A2-97A6-4F8F-8789-9AF6DB6F32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4297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C1D2-D8A5-421B-9A07-A15708A2590A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503A2-97A6-4F8F-8789-9AF6DB6F32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4319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C1D2-D8A5-421B-9A07-A15708A2590A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503A2-97A6-4F8F-8789-9AF6DB6F32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21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C1D2-D8A5-421B-9A07-A15708A2590A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503A2-97A6-4F8F-8789-9AF6DB6F32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8194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C1D2-D8A5-421B-9A07-A15708A2590A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503A2-97A6-4F8F-8789-9AF6DB6F32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4437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8C1D2-D8A5-421B-9A07-A15708A2590A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503A2-97A6-4F8F-8789-9AF6DB6F32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3270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" y="0"/>
            <a:ext cx="913730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2653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Yadhira</dc:creator>
  <cp:lastModifiedBy>Yadhira</cp:lastModifiedBy>
  <cp:revision>1</cp:revision>
  <dcterms:created xsi:type="dcterms:W3CDTF">2013-03-29T23:47:45Z</dcterms:created>
  <dcterms:modified xsi:type="dcterms:W3CDTF">2013-03-29T23:49:57Z</dcterms:modified>
</cp:coreProperties>
</file>