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056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62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585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619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646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52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03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0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69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63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97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903C-9F53-4A16-9FAD-FC9859EBEB49}" type="datetimeFigureOut">
              <a:rPr lang="es-ES" smtClean="0"/>
              <a:t>29/01/2013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DE557-01D2-4FFD-A77F-B3413CA16B7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357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66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Yadhira</dc:creator>
  <cp:lastModifiedBy>Yadhira</cp:lastModifiedBy>
  <cp:revision>1</cp:revision>
  <dcterms:created xsi:type="dcterms:W3CDTF">2013-01-29T17:44:24Z</dcterms:created>
  <dcterms:modified xsi:type="dcterms:W3CDTF">2013-01-29T17:45:37Z</dcterms:modified>
</cp:coreProperties>
</file>