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8503920" cy="243840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66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760" y="2971800"/>
            <a:ext cx="4267200" cy="1725706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gradFill>
                  <a:gsLst>
                    <a:gs pos="1000">
                      <a:schemeClr val="tx2">
                        <a:lumMod val="40000"/>
                        <a:lumOff val="60000"/>
                      </a:schemeClr>
                    </a:gs>
                    <a:gs pos="50000">
                      <a:schemeClr val="tx2"/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3" name="Diagonal Stripe 12"/>
          <p:cNvSpPr/>
          <p:nvPr/>
        </p:nvSpPr>
        <p:spPr>
          <a:xfrm rot="21321315" flipH="1">
            <a:off x="481841" y="2629969"/>
            <a:ext cx="8419617" cy="685800"/>
          </a:xfrm>
          <a:prstGeom prst="diagStripe">
            <a:avLst>
              <a:gd name="adj" fmla="val 50001"/>
            </a:avLst>
          </a:prstGeom>
          <a:solidFill>
            <a:schemeClr val="tx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1676400"/>
            <a:ext cx="7315200" cy="1362075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063" y="3148013"/>
            <a:ext cx="7315200" cy="1119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Wingdings" pitchFamily="2" charset="2"/>
              <a:buNone/>
              <a:defRPr sz="1800" kern="1200">
                <a:ln>
                  <a:noFill/>
                </a:ln>
                <a:gradFill>
                  <a:gsLst>
                    <a:gs pos="1000">
                      <a:schemeClr val="tx2">
                        <a:lumMod val="40000"/>
                        <a:lumOff val="60000"/>
                      </a:schemeClr>
                    </a:gs>
                    <a:gs pos="50000">
                      <a:schemeClr val="tx2"/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228600"/>
            <a:ext cx="850392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062" y="1922463"/>
            <a:ext cx="3429000" cy="3954462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22463"/>
            <a:ext cx="3429000" cy="3954462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76400"/>
            <a:ext cx="3429000" cy="639762"/>
          </a:xfrm>
        </p:spPr>
        <p:txBody>
          <a:bodyPr anchor="ctr" anchorCtr="0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2590800"/>
            <a:ext cx="3429000" cy="32861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76400"/>
            <a:ext cx="3429000" cy="639762"/>
          </a:xfrm>
        </p:spPr>
        <p:txBody>
          <a:bodyPr anchor="ctr" anchorCtr="0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590800"/>
            <a:ext cx="3429000" cy="32861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457200"/>
            <a:ext cx="2834640" cy="132715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457200"/>
            <a:ext cx="3751263" cy="5419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62" y="1922463"/>
            <a:ext cx="2834640" cy="196373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457200"/>
            <a:ext cx="2834640" cy="132588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0" y="1920240"/>
            <a:ext cx="2834640" cy="196596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82308" y="413004"/>
            <a:ext cx="3749040" cy="5422392"/>
          </a:xfrm>
          <a:ln w="38100">
            <a:noFill/>
          </a:ln>
          <a:effectLst>
            <a:innerShdw blurRad="381000">
              <a:schemeClr val="bg2">
                <a:lumMod val="75000"/>
              </a:schemeClr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4468905" y="304800"/>
            <a:ext cx="3975847" cy="56388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040" y="228600"/>
            <a:ext cx="850392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balanced" dir="t"/>
            </a:scene3d>
            <a:sp3d>
              <a:extrusionClr>
                <a:schemeClr val="tx1">
                  <a:lumMod val="75000"/>
                </a:schemeClr>
              </a:extrusionClr>
            </a:sp3d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05001"/>
            <a:ext cx="73152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4235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65E7BD78-EBC9-4775-8A97-66F61ABCD6E6}" type="datetimeFigureOut">
              <a:rPr lang="es-SV" smtClean="0"/>
              <a:pPr/>
              <a:t>16/03/2013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44235"/>
            <a:ext cx="2895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4235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FB214807-153A-42BC-80A8-9F7B3F6FDACC}" type="slidenum">
              <a:rPr lang="es-SV" smtClean="0"/>
              <a:pPr/>
              <a:t>‹#›</a:t>
            </a:fld>
            <a:endParaRPr lang="es-SV"/>
          </a:p>
        </p:txBody>
      </p:sp>
      <p:grpSp>
        <p:nvGrpSpPr>
          <p:cNvPr id="7" name="Group 1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 spc="250" normalizeH="0" baseline="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100000">
                <a:schemeClr val="tx1"/>
              </a:gs>
            </a:gsLst>
            <a:lin ang="5400000" scaled="0"/>
          </a:gradFill>
          <a:effectLst>
            <a:outerShdw blurRad="50800" dist="101600" dir="30000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200"/>
        </a:spcBef>
        <a:buFont typeface="Wingdings" pitchFamily="2" charset="2"/>
        <a:buChar char=""/>
        <a:defRPr sz="20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"/>
        <a:defRPr sz="18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200"/>
        </a:spcBef>
        <a:buFont typeface="Wingdings" pitchFamily="2" charset="2"/>
        <a:buChar char="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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200"/>
        </a:spcBef>
        <a:buFont typeface="Wingdings" pitchFamily="2" charset="2"/>
        <a:buChar char="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smtClean="0"/>
              <a:t>Siete enemigos del hogar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 smtClean="0"/>
              <a:t>Orientación para matrimonios</a:t>
            </a:r>
            <a:endParaRPr lang="es-S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6000" dirty="0" smtClean="0"/>
              <a:t>1. EL ODIO</a:t>
            </a:r>
            <a:endParaRPr lang="es-SV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905001"/>
            <a:ext cx="7982272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SV" sz="6000" dirty="0" smtClean="0"/>
              <a:t>GENESIS 4:5-8</a:t>
            </a:r>
            <a:endParaRPr lang="es-SV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sz="4800" dirty="0" smtClean="0"/>
              <a:t>2. EL FAVORITISMO DE LOS PADRES</a:t>
            </a:r>
            <a:endParaRPr lang="es-SV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2348879"/>
            <a:ext cx="7315200" cy="35185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SV" sz="5400" dirty="0" smtClean="0"/>
              <a:t>GENESIS 25:28; 37:3</a:t>
            </a:r>
            <a:endParaRPr lang="es-SV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5400" dirty="0" smtClean="0"/>
              <a:t>3. EL ENGAÑO</a:t>
            </a:r>
            <a:endParaRPr lang="es-SV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05001"/>
            <a:ext cx="7910264" cy="3962400"/>
          </a:xfrm>
        </p:spPr>
        <p:txBody>
          <a:bodyPr>
            <a:normAutofit/>
          </a:bodyPr>
          <a:lstStyle/>
          <a:p>
            <a:r>
              <a:rPr lang="es-SV" sz="4800" dirty="0" smtClean="0"/>
              <a:t>EFESIOS 4:25</a:t>
            </a:r>
          </a:p>
          <a:p>
            <a:r>
              <a:rPr lang="es-SV" sz="4800" dirty="0" smtClean="0"/>
              <a:t>GENERA DESCONFIANZA</a:t>
            </a:r>
          </a:p>
          <a:p>
            <a:pPr>
              <a:buNone/>
            </a:pPr>
            <a:endParaRPr lang="es-SV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6000" dirty="0" smtClean="0"/>
              <a:t>4. EL ADULTERIO</a:t>
            </a:r>
            <a:endParaRPr lang="es-SV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05001"/>
            <a:ext cx="8054280" cy="3962400"/>
          </a:xfrm>
        </p:spPr>
        <p:txBody>
          <a:bodyPr>
            <a:normAutofit/>
          </a:bodyPr>
          <a:lstStyle/>
          <a:p>
            <a:r>
              <a:rPr lang="es-SV" sz="4800" dirty="0" smtClean="0"/>
              <a:t> 2 SAMUEL 11 Y 12.</a:t>
            </a:r>
          </a:p>
          <a:p>
            <a:r>
              <a:rPr lang="es-SV" sz="4800" dirty="0" smtClean="0"/>
              <a:t> LAS CONSECUENCIAS TERRIBLES</a:t>
            </a:r>
          </a:p>
          <a:p>
            <a:r>
              <a:rPr lang="es-SV" sz="4800" dirty="0" smtClean="0"/>
              <a:t>2 SAM. 12:9-14</a:t>
            </a:r>
            <a:endParaRPr lang="es-SV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4800" dirty="0" smtClean="0"/>
              <a:t>5. EL VINO Y LOS PLACERES</a:t>
            </a:r>
            <a:endParaRPr lang="es-SV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905001"/>
            <a:ext cx="7982272" cy="3962400"/>
          </a:xfrm>
        </p:spPr>
        <p:txBody>
          <a:bodyPr>
            <a:normAutofit/>
          </a:bodyPr>
          <a:lstStyle/>
          <a:p>
            <a:r>
              <a:rPr lang="es-SV" sz="4800" dirty="0" smtClean="0"/>
              <a:t> PROV. 20:1; 21:17; 23:29. </a:t>
            </a:r>
          </a:p>
          <a:p>
            <a:r>
              <a:rPr lang="es-SV" sz="4800" dirty="0" smtClean="0"/>
              <a:t>LLEVAN A LA POBREZA</a:t>
            </a:r>
          </a:p>
          <a:p>
            <a:pPr>
              <a:buNone/>
            </a:pPr>
            <a:endParaRPr lang="es-SV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0040" y="228600"/>
            <a:ext cx="8823960" cy="1143000"/>
          </a:xfrm>
        </p:spPr>
        <p:txBody>
          <a:bodyPr/>
          <a:lstStyle/>
          <a:p>
            <a:r>
              <a:rPr lang="es-SV" sz="5400" dirty="0" smtClean="0"/>
              <a:t>6. LAS MALAS COMPAÑIAS</a:t>
            </a:r>
            <a:endParaRPr lang="es-SV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05001"/>
            <a:ext cx="7910264" cy="3962400"/>
          </a:xfrm>
        </p:spPr>
        <p:txBody>
          <a:bodyPr>
            <a:normAutofit/>
          </a:bodyPr>
          <a:lstStyle/>
          <a:p>
            <a:r>
              <a:rPr lang="es-SV" sz="4800" dirty="0" smtClean="0"/>
              <a:t>PROV. 23:20</a:t>
            </a:r>
          </a:p>
          <a:p>
            <a:r>
              <a:rPr lang="es-SV" sz="4800" dirty="0" smtClean="0"/>
              <a:t>1ª COR. 15:33</a:t>
            </a:r>
            <a:endParaRPr lang="es-SV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5400" dirty="0" smtClean="0"/>
              <a:t>7. LOS CELOS</a:t>
            </a:r>
            <a:endParaRPr lang="es-SV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905001"/>
            <a:ext cx="8126288" cy="3962400"/>
          </a:xfrm>
        </p:spPr>
        <p:txBody>
          <a:bodyPr>
            <a:normAutofit/>
          </a:bodyPr>
          <a:lstStyle/>
          <a:p>
            <a:r>
              <a:rPr lang="es-SV" sz="5400" dirty="0" smtClean="0"/>
              <a:t>SANTIAGO 3.14</a:t>
            </a:r>
          </a:p>
          <a:p>
            <a:r>
              <a:rPr lang="es-SV" sz="5400" dirty="0" smtClean="0"/>
              <a:t>PERTURBAN EL HOGAR</a:t>
            </a:r>
            <a:endParaRPr lang="es-SV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433838"/>
      </a:dk2>
      <a:lt2>
        <a:srgbClr val="D8D8DC"/>
      </a:lt2>
      <a:accent1>
        <a:srgbClr val="9AA977"/>
      </a:accent1>
      <a:accent2>
        <a:srgbClr val="7BA8A9"/>
      </a:accent2>
      <a:accent3>
        <a:srgbClr val="907E8C"/>
      </a:accent3>
      <a:accent4>
        <a:srgbClr val="6AA07E"/>
      </a:accent4>
      <a:accent5>
        <a:srgbClr val="A5826D"/>
      </a:accent5>
      <a:accent6>
        <a:srgbClr val="BAB5A6"/>
      </a:accent6>
      <a:hlink>
        <a:srgbClr val="50797A"/>
      </a:hlink>
      <a:folHlink>
        <a:srgbClr val="806268"/>
      </a:folHlink>
    </a:clrScheme>
    <a:fontScheme name="Slate">
      <a:maj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3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5000"/>
              </a:schemeClr>
              <a:schemeClr val="phClr">
                <a:tint val="80000"/>
                <a:satMod val="115000"/>
              </a:schemeClr>
            </a:duotone>
          </a:blip>
          <a:stretch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>
              <a:srgbClr val="151515">
                <a:alpha val="90000"/>
              </a:srgbClr>
            </a:innerShdw>
          </a:effectLst>
          <a:scene3d>
            <a:camera prst="orthographicFront">
              <a:rot lat="0" lon="0" rev="0"/>
            </a:camera>
            <a:lightRig rig="glow" dir="tl"/>
          </a:scene3d>
          <a:sp3d prstMaterial="softmetal">
            <a:bevelT w="0" h="0"/>
          </a:sp3d>
        </a:effectStyle>
        <a:effectStyle>
          <a:effectLst>
            <a:outerShdw blurRad="63500" dist="101600" dir="3000000" sx="101000" sy="101000" rotWithShape="0">
              <a:srgbClr val="252525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r">
              <a:rot lat="0" lon="0" rev="1500000"/>
            </a:lightRig>
          </a:scene3d>
          <a:sp3d prstMaterial="translucentPowder">
            <a:bevelT w="38100" h="12700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75000"/>
                <a:satMod val="115000"/>
              </a:schemeClr>
              <a:schemeClr val="phClr">
                <a:tint val="80000"/>
                <a:satMod val="12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Pizarra</Template>
  <TotalTime>21</TotalTime>
  <Words>92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Slate</vt:lpstr>
      <vt:lpstr>Siete enemigos del hogar</vt:lpstr>
      <vt:lpstr>1. EL ODIO</vt:lpstr>
      <vt:lpstr>2. EL FAVORITISMO DE LOS PADRES</vt:lpstr>
      <vt:lpstr>3. EL ENGAÑO</vt:lpstr>
      <vt:lpstr>4. EL ADULTERIO</vt:lpstr>
      <vt:lpstr>5. EL VINO Y LOS PLACERES</vt:lpstr>
      <vt:lpstr>6. LAS MALAS COMPAÑIAS</vt:lpstr>
      <vt:lpstr>7. LOS CELOS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Siete enemigos del hogar</dc:title>
  <dc:creator>welter</dc:creator>
  <cp:lastModifiedBy>Beth acer</cp:lastModifiedBy>
  <cp:revision>2</cp:revision>
  <dcterms:created xsi:type="dcterms:W3CDTF">2013-03-10T12:44:51Z</dcterms:created>
  <dcterms:modified xsi:type="dcterms:W3CDTF">2013-03-16T18:31:29Z</dcterms:modified>
</cp:coreProperties>
</file>