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70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7129787-986D-4634-9670-BE75B535D675}" type="datetimeFigureOut">
              <a:rPr lang="en-US" smtClean="0"/>
              <a:t>11/19/2010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7FC3AC-6C45-41EA-ADDB-8BCB19BC8D60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7FC3AC-6C45-41EA-ADDB-8BCB19BC8D60}" type="slidenum">
              <a:rPr lang="en-US" smtClean="0"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674C17-55F0-4325-BA62-B13044FCD30C}" type="datetimeFigureOut">
              <a:rPr lang="en-US" smtClean="0"/>
              <a:t>11/19/2010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4E8EB-5792-452F-884D-B3C2F872209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674C17-55F0-4325-BA62-B13044FCD30C}" type="datetimeFigureOut">
              <a:rPr lang="en-US" smtClean="0"/>
              <a:t>11/19/2010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4E8EB-5792-452F-884D-B3C2F872209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674C17-55F0-4325-BA62-B13044FCD30C}" type="datetimeFigureOut">
              <a:rPr lang="en-US" smtClean="0"/>
              <a:t>11/19/2010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4E8EB-5792-452F-884D-B3C2F872209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674C17-55F0-4325-BA62-B13044FCD30C}" type="datetimeFigureOut">
              <a:rPr lang="en-US" smtClean="0"/>
              <a:t>11/19/2010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4E8EB-5792-452F-884D-B3C2F872209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674C17-55F0-4325-BA62-B13044FCD30C}" type="datetimeFigureOut">
              <a:rPr lang="en-US" smtClean="0"/>
              <a:t>11/19/2010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4E8EB-5792-452F-884D-B3C2F872209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674C17-55F0-4325-BA62-B13044FCD30C}" type="datetimeFigureOut">
              <a:rPr lang="en-US" smtClean="0"/>
              <a:t>11/19/2010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4E8EB-5792-452F-884D-B3C2F872209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674C17-55F0-4325-BA62-B13044FCD30C}" type="datetimeFigureOut">
              <a:rPr lang="en-US" smtClean="0"/>
              <a:t>11/19/2010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4E8EB-5792-452F-884D-B3C2F872209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674C17-55F0-4325-BA62-B13044FCD30C}" type="datetimeFigureOut">
              <a:rPr lang="en-US" smtClean="0"/>
              <a:t>11/19/2010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4E8EB-5792-452F-884D-B3C2F872209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674C17-55F0-4325-BA62-B13044FCD30C}" type="datetimeFigureOut">
              <a:rPr lang="en-US" smtClean="0"/>
              <a:t>11/19/2010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4E8EB-5792-452F-884D-B3C2F872209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674C17-55F0-4325-BA62-B13044FCD30C}" type="datetimeFigureOut">
              <a:rPr lang="en-US" smtClean="0"/>
              <a:t>11/19/2010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4E8EB-5792-452F-884D-B3C2F872209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674C17-55F0-4325-BA62-B13044FCD30C}" type="datetimeFigureOut">
              <a:rPr lang="en-US" smtClean="0"/>
              <a:t>11/19/2010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4E8EB-5792-452F-884D-B3C2F872209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674C17-55F0-4325-BA62-B13044FCD30C}" type="datetimeFigureOut">
              <a:rPr lang="en-US" smtClean="0"/>
              <a:t>11/19/2010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E4E8EB-5792-452F-884D-B3C2F8722090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Family Computer\Documents\work\Powerpoint backgrounds for Obrerofiel\Trasfondo-cielo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6318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</Words>
  <Application>Microsoft Office PowerPoint</Application>
  <PresentationFormat>On-screen Show (4:3)</PresentationFormat>
  <Paragraphs>1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Family Computer</dc:creator>
  <cp:lastModifiedBy>Family Computer</cp:lastModifiedBy>
  <cp:revision>1</cp:revision>
  <dcterms:created xsi:type="dcterms:W3CDTF">2010-11-19T16:53:08Z</dcterms:created>
  <dcterms:modified xsi:type="dcterms:W3CDTF">2010-11-19T16:53:51Z</dcterms:modified>
</cp:coreProperties>
</file>