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7DA-AD44-4FD9-AADE-A27B32C71DF6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60CF-96DF-44A9-B041-5A4D264B8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7DA-AD44-4FD9-AADE-A27B32C71DF6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60CF-96DF-44A9-B041-5A4D264B8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7DA-AD44-4FD9-AADE-A27B32C71DF6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60CF-96DF-44A9-B041-5A4D264B8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7DA-AD44-4FD9-AADE-A27B32C71DF6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60CF-96DF-44A9-B041-5A4D264B8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7DA-AD44-4FD9-AADE-A27B32C71DF6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60CF-96DF-44A9-B041-5A4D264B8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7DA-AD44-4FD9-AADE-A27B32C71DF6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60CF-96DF-44A9-B041-5A4D264B8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7DA-AD44-4FD9-AADE-A27B32C71DF6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60CF-96DF-44A9-B041-5A4D264B8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7DA-AD44-4FD9-AADE-A27B32C71DF6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60CF-96DF-44A9-B041-5A4D264B8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7DA-AD44-4FD9-AADE-A27B32C71DF6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60CF-96DF-44A9-B041-5A4D264B8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7DA-AD44-4FD9-AADE-A27B32C71DF6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60CF-96DF-44A9-B041-5A4D264B8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17DA-AD44-4FD9-AADE-A27B32C71DF6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60CF-96DF-44A9-B041-5A4D264B8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17DA-AD44-4FD9-AADE-A27B32C71DF6}" type="datetimeFigureOut">
              <a:rPr lang="en-US" smtClean="0"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E60CF-96DF-44A9-B041-5A4D264B8E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sfondo powerpoint - púrpura #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Yingling desktop</dc:creator>
  <cp:lastModifiedBy>Yingling desktop</cp:lastModifiedBy>
  <cp:revision>2</cp:revision>
  <dcterms:created xsi:type="dcterms:W3CDTF">2012-07-09T19:39:59Z</dcterms:created>
  <dcterms:modified xsi:type="dcterms:W3CDTF">2012-07-09T19:42:13Z</dcterms:modified>
</cp:coreProperties>
</file>