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EA43A-1ED9-4BF8-9989-8AD0F6377088}" type="datetimeFigureOut">
              <a:rPr lang="en-US" smtClean="0"/>
              <a:pPr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6DA7D-2FFF-45E1-8534-D5E6713DA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sfondo - amarillo #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9755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CAMintl</cp:lastModifiedBy>
  <cp:revision>4</cp:revision>
  <dcterms:created xsi:type="dcterms:W3CDTF">2012-06-02T12:20:27Z</dcterms:created>
  <dcterms:modified xsi:type="dcterms:W3CDTF">2012-07-19T12:10:59Z</dcterms:modified>
</cp:coreProperties>
</file>