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96" y="-4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D17DA-AD44-4FD9-AADE-A27B32C71DF6}" type="datetimeFigureOut">
              <a:rPr lang="en-US" smtClean="0"/>
              <a:t>7/9/2012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E60CF-96DF-44A9-B041-5A4D264B8E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D17DA-AD44-4FD9-AADE-A27B32C71DF6}" type="datetimeFigureOut">
              <a:rPr lang="en-US" smtClean="0"/>
              <a:t>7/9/2012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E60CF-96DF-44A9-B041-5A4D264B8E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D17DA-AD44-4FD9-AADE-A27B32C71DF6}" type="datetimeFigureOut">
              <a:rPr lang="en-US" smtClean="0"/>
              <a:t>7/9/2012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E60CF-96DF-44A9-B041-5A4D264B8E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D17DA-AD44-4FD9-AADE-A27B32C71DF6}" type="datetimeFigureOut">
              <a:rPr lang="en-US" smtClean="0"/>
              <a:t>7/9/2012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E60CF-96DF-44A9-B041-5A4D264B8E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D17DA-AD44-4FD9-AADE-A27B32C71DF6}" type="datetimeFigureOut">
              <a:rPr lang="en-US" smtClean="0"/>
              <a:t>7/9/2012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E60CF-96DF-44A9-B041-5A4D264B8E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D17DA-AD44-4FD9-AADE-A27B32C71DF6}" type="datetimeFigureOut">
              <a:rPr lang="en-US" smtClean="0"/>
              <a:t>7/9/2012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E60CF-96DF-44A9-B041-5A4D264B8E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D17DA-AD44-4FD9-AADE-A27B32C71DF6}" type="datetimeFigureOut">
              <a:rPr lang="en-US" smtClean="0"/>
              <a:t>7/9/2012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E60CF-96DF-44A9-B041-5A4D264B8E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D17DA-AD44-4FD9-AADE-A27B32C71DF6}" type="datetimeFigureOut">
              <a:rPr lang="en-US" smtClean="0"/>
              <a:t>7/9/2012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E60CF-96DF-44A9-B041-5A4D264B8E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D17DA-AD44-4FD9-AADE-A27B32C71DF6}" type="datetimeFigureOut">
              <a:rPr lang="en-US" smtClean="0"/>
              <a:t>7/9/2012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E60CF-96DF-44A9-B041-5A4D264B8E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D17DA-AD44-4FD9-AADE-A27B32C71DF6}" type="datetimeFigureOut">
              <a:rPr lang="en-US" smtClean="0"/>
              <a:t>7/9/2012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E60CF-96DF-44A9-B041-5A4D264B8E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D17DA-AD44-4FD9-AADE-A27B32C71DF6}" type="datetimeFigureOut">
              <a:rPr lang="en-US" smtClean="0"/>
              <a:t>7/9/2012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E60CF-96DF-44A9-B041-5A4D264B8E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ED17DA-AD44-4FD9-AADE-A27B32C71DF6}" type="datetimeFigureOut">
              <a:rPr lang="en-US" smtClean="0"/>
              <a:t>7/9/2012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BE60CF-96DF-44A9-B041-5A4D264B8E5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almos 96.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255211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Yingling desktop</dc:creator>
  <cp:lastModifiedBy>Yingling desktop</cp:lastModifiedBy>
  <cp:revision>3</cp:revision>
  <dcterms:created xsi:type="dcterms:W3CDTF">2012-07-09T19:39:59Z</dcterms:created>
  <dcterms:modified xsi:type="dcterms:W3CDTF">2012-07-09T19:43:18Z</dcterms:modified>
</cp:coreProperties>
</file>