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uan 10.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69401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CAMintl</cp:lastModifiedBy>
  <cp:revision>5</cp:revision>
  <dcterms:created xsi:type="dcterms:W3CDTF">2012-06-02T12:20:27Z</dcterms:created>
  <dcterms:modified xsi:type="dcterms:W3CDTF">2012-07-19T12:12:42Z</dcterms:modified>
</cp:coreProperties>
</file>