
<file path=[Content_Types].xml><?xml version="1.0" encoding="utf-8"?>
<Types xmlns="http://schemas.openxmlformats.org/package/2006/content-types">
  <Default ContentType="image/png" Extension="png"/>
  <Default ContentType="image/jpeg" Extension="jpeg"/>
  <Default ContentType="application/vnd.openxmlformats-package.relationships+xml" Extension="rels"/>
  <Default ContentType="application/xml" Extension="xml"/>
  <Default ContentType="image/jpeg" Extension="JPG"/>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theme+xml" PartName="/ppt/theme/theme2.xml"/>
  <Override ContentType="application/vnd.openxmlformats-officedocument.drawingml.diagramData+xml" PartName="/ppt/diagrams/data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drawingml.diagramColors+xml" PartName="/ppt/diagrams/colors1.xml"/>
  <Override ContentType="application/vnd.ms-office.drawingml.diagramDrawing+xml" PartName="/ppt/diagrams/drawing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24"/>
  </p:notesMasterIdLst>
  <p:sldIdLst>
    <p:sldId id="267" r:id="rId2"/>
    <p:sldId id="265" r:id="rId3"/>
    <p:sldId id="270" r:id="rId4"/>
    <p:sldId id="271" r:id="rId5"/>
    <p:sldId id="272" r:id="rId6"/>
    <p:sldId id="273" r:id="rId7"/>
    <p:sldId id="282" r:id="rId8"/>
    <p:sldId id="280" r:id="rId9"/>
    <p:sldId id="274" r:id="rId10"/>
    <p:sldId id="283" r:id="rId11"/>
    <p:sldId id="284" r:id="rId12"/>
    <p:sldId id="285" r:id="rId13"/>
    <p:sldId id="281" r:id="rId14"/>
    <p:sldId id="286" r:id="rId15"/>
    <p:sldId id="287" r:id="rId16"/>
    <p:sldId id="288" r:id="rId17"/>
    <p:sldId id="275" r:id="rId18"/>
    <p:sldId id="276" r:id="rId19"/>
    <p:sldId id="277" r:id="rId20"/>
    <p:sldId id="278" r:id="rId21"/>
    <p:sldId id="261" r:id="rId22"/>
    <p:sldId id="289" r:id="rId23"/>
  </p:sldIdLst>
  <p:sldSz cx="9144000" cy="5143500" type="screen16x9"/>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644C00"/>
    <a:srgbClr val="A88000"/>
    <a:srgbClr val="B48900"/>
    <a:srgbClr val="D2A000"/>
    <a:srgbClr val="F82300"/>
    <a:srgbClr val="333333"/>
    <a:srgbClr val="0F3491"/>
    <a:srgbClr val="0D2E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88" autoAdjust="0"/>
    <p:restoredTop sz="94614" autoAdjust="0"/>
  </p:normalViewPr>
  <p:slideViewPr>
    <p:cSldViewPr>
      <p:cViewPr>
        <p:scale>
          <a:sx n="80" d="100"/>
          <a:sy n="80" d="100"/>
        </p:scale>
        <p:origin x="-1518" y="-59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8.JPG"/></Relationships>
</file>

<file path=ppt/diagrams/_rels/drawing1.xml.rels><?xml version="1.0" encoding="UTF-8" standalone="yes"?>
<Relationships xmlns="http://schemas.openxmlformats.org/package/2006/relationships"><Relationship Id="rId1" Type="http://schemas.openxmlformats.org/officeDocument/2006/relationships/image" Target="../media/image8.JPG"/></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78683C-328B-401E-80C7-6A43EDEDFE70}" type="doc">
      <dgm:prSet loTypeId="urn:microsoft.com/office/officeart/2005/8/layout/vList3#1" loCatId="list" qsTypeId="urn:microsoft.com/office/officeart/2005/8/quickstyle/3d7" qsCatId="3D" csTypeId="urn:microsoft.com/office/officeart/2005/8/colors/accent6_5" csCatId="accent6" phldr="1"/>
      <dgm:spPr/>
      <dgm:t>
        <a:bodyPr/>
        <a:lstStyle/>
        <a:p>
          <a:endParaRPr lang="es-ES_tradnl"/>
        </a:p>
      </dgm:t>
    </dgm:pt>
    <dgm:pt modelId="{D80E4822-F5AC-4534-8427-E29D2B6B877D}">
      <dgm:prSet custT="1"/>
      <dgm:spPr>
        <a:xfrm rot="10800000">
          <a:off x="383631" y="505"/>
          <a:ext cx="7081608" cy="851207"/>
        </a:xfrm>
      </dgm:spPr>
      <dgm:t>
        <a:bodyPr/>
        <a:lstStyle/>
        <a:p>
          <a:pPr marL="1163638" indent="-450850" algn="l" defTabSz="989013">
            <a:tabLst/>
          </a:pPr>
          <a:r>
            <a:rPr lang="es-ES" sz="2800" b="1" dirty="0" smtClean="0">
              <a:effectLst>
                <a:outerShdw blurRad="38100" dist="38100" dir="2700000" algn="tl">
                  <a:srgbClr val="000000">
                    <a:alpha val="43137"/>
                  </a:srgbClr>
                </a:outerShdw>
              </a:effectLst>
              <a:latin typeface="Arial" pitchFamily="34" charset="0"/>
              <a:ea typeface="+mn-ea"/>
              <a:cs typeface="Arial" pitchFamily="34" charset="0"/>
            </a:rPr>
            <a:t>I.	Saber: </a:t>
          </a:r>
          <a:r>
            <a:rPr lang="es-ES" sz="2800" dirty="0" smtClean="0"/>
            <a:t>Describe la gracia salvadora de Dios</a:t>
          </a:r>
          <a:endParaRPr lang="es-ES" sz="2800" b="1" dirty="0">
            <a:effectLst>
              <a:outerShdw blurRad="38100" dist="38100" dir="2700000" algn="tl">
                <a:srgbClr val="000000">
                  <a:alpha val="43137"/>
                </a:srgbClr>
              </a:outerShdw>
            </a:effectLst>
            <a:latin typeface="Arial" pitchFamily="34" charset="0"/>
            <a:ea typeface="+mn-ea"/>
            <a:cs typeface="Arial" pitchFamily="34" charset="0"/>
          </a:endParaRPr>
        </a:p>
      </dgm:t>
    </dgm:pt>
    <dgm:pt modelId="{300705AD-EADA-4AD2-9689-2BAB2C8F5D0F}" type="parTrans" cxnId="{F96239DC-3307-4FD9-B15F-EAE64FFCCBF4}">
      <dgm:prSet/>
      <dgm:spPr/>
      <dgm:t>
        <a:bodyPr/>
        <a:lstStyle/>
        <a:p>
          <a:endParaRPr lang="es-ES" sz="2800" b="1">
            <a:solidFill>
              <a:schemeClr val="tx1"/>
            </a:solidFill>
            <a:effectLst>
              <a:outerShdw blurRad="38100" dist="38100" dir="2700000" algn="tl">
                <a:srgbClr val="000000">
                  <a:alpha val="43137"/>
                </a:srgbClr>
              </a:outerShdw>
            </a:effectLst>
            <a:latin typeface="Arial" pitchFamily="34" charset="0"/>
            <a:cs typeface="Arial" pitchFamily="34" charset="0"/>
          </a:endParaRPr>
        </a:p>
      </dgm:t>
    </dgm:pt>
    <dgm:pt modelId="{4161AB60-F4C0-4C00-A74B-99B30566877F}" type="sibTrans" cxnId="{F96239DC-3307-4FD9-B15F-EAE64FFCCBF4}">
      <dgm:prSet/>
      <dgm:spPr/>
      <dgm:t>
        <a:bodyPr/>
        <a:lstStyle/>
        <a:p>
          <a:endParaRPr lang="es-ES" sz="2800" b="1">
            <a:solidFill>
              <a:schemeClr val="tx1"/>
            </a:solidFill>
            <a:effectLst>
              <a:outerShdw blurRad="38100" dist="38100" dir="2700000" algn="tl">
                <a:srgbClr val="000000">
                  <a:alpha val="43137"/>
                </a:srgbClr>
              </a:outerShdw>
            </a:effectLst>
            <a:latin typeface="Arial" pitchFamily="34" charset="0"/>
            <a:cs typeface="Arial" pitchFamily="34" charset="0"/>
          </a:endParaRPr>
        </a:p>
      </dgm:t>
    </dgm:pt>
    <dgm:pt modelId="{4472F1AD-B448-473D-9FB9-AECAE6BA028B}">
      <dgm:prSet custT="1"/>
      <dgm:spPr>
        <a:xfrm rot="10800000">
          <a:off x="336343" y="1098396"/>
          <a:ext cx="7176185" cy="851207"/>
        </a:xfrm>
      </dgm:spPr>
      <dgm:t>
        <a:bodyPr/>
        <a:lstStyle/>
        <a:p>
          <a:pPr marL="1258888" indent="-455613" algn="l">
            <a:tabLst/>
          </a:pPr>
          <a:r>
            <a:rPr lang="es-ES_tradnl" sz="2800" b="1" dirty="0" smtClean="0">
              <a:effectLst>
                <a:outerShdw blurRad="38100" dist="38100" dir="2700000" algn="tl">
                  <a:srgbClr val="000000">
                    <a:alpha val="43137"/>
                  </a:srgbClr>
                </a:outerShdw>
              </a:effectLst>
              <a:latin typeface="Arial" pitchFamily="34" charset="0"/>
              <a:ea typeface="+mn-ea"/>
              <a:cs typeface="Arial" pitchFamily="34" charset="0"/>
            </a:rPr>
            <a:t>II.	</a:t>
          </a:r>
          <a:r>
            <a:rPr lang="es-ES" sz="2800" b="1" dirty="0" smtClean="0">
              <a:effectLst>
                <a:outerShdw blurRad="38100" dist="38100" dir="2700000" algn="tl">
                  <a:srgbClr val="000000">
                    <a:alpha val="43137"/>
                  </a:srgbClr>
                </a:outerShdw>
              </a:effectLst>
              <a:latin typeface="Arial" pitchFamily="34" charset="0"/>
              <a:ea typeface="+mn-ea"/>
              <a:cs typeface="Arial" pitchFamily="34" charset="0"/>
            </a:rPr>
            <a:t>Sentir: </a:t>
          </a:r>
          <a:r>
            <a:rPr lang="es-ES" sz="2800" dirty="0" smtClean="0"/>
            <a:t>Gratitud a Dios y a sus semejantes</a:t>
          </a:r>
          <a:endParaRPr lang="es-ES" sz="2800" b="1" dirty="0">
            <a:effectLst>
              <a:outerShdw blurRad="38100" dist="38100" dir="2700000" algn="tl">
                <a:srgbClr val="000000">
                  <a:alpha val="43137"/>
                </a:srgbClr>
              </a:outerShdw>
            </a:effectLst>
            <a:latin typeface="Arial" pitchFamily="34" charset="0"/>
            <a:ea typeface="+mn-ea"/>
            <a:cs typeface="Arial" pitchFamily="34" charset="0"/>
          </a:endParaRPr>
        </a:p>
      </dgm:t>
    </dgm:pt>
    <dgm:pt modelId="{817FB065-708B-44A3-8466-CBD1B01D751D}" type="sibTrans" cxnId="{89542055-84B7-4E86-966E-2EAE41C65DDD}">
      <dgm:prSet/>
      <dgm:spPr/>
      <dgm:t>
        <a:bodyPr/>
        <a:lstStyle/>
        <a:p>
          <a:endParaRPr lang="es-ES" sz="2800" b="1">
            <a:effectLst>
              <a:outerShdw blurRad="38100" dist="38100" dir="2700000" algn="tl">
                <a:srgbClr val="000000">
                  <a:alpha val="43137"/>
                </a:srgbClr>
              </a:outerShdw>
            </a:effectLst>
            <a:latin typeface="Arial" pitchFamily="34" charset="0"/>
            <a:cs typeface="Arial" pitchFamily="34" charset="0"/>
          </a:endParaRPr>
        </a:p>
      </dgm:t>
    </dgm:pt>
    <dgm:pt modelId="{0A6C9C06-5A0F-4321-9B59-B433BB1997BF}" type="parTrans" cxnId="{89542055-84B7-4E86-966E-2EAE41C65DDD}">
      <dgm:prSet/>
      <dgm:spPr/>
      <dgm:t>
        <a:bodyPr/>
        <a:lstStyle/>
        <a:p>
          <a:endParaRPr lang="es-ES" sz="2800" b="1">
            <a:effectLst>
              <a:outerShdw blurRad="38100" dist="38100" dir="2700000" algn="tl">
                <a:srgbClr val="000000">
                  <a:alpha val="43137"/>
                </a:srgbClr>
              </a:outerShdw>
            </a:effectLst>
            <a:latin typeface="Arial" pitchFamily="34" charset="0"/>
            <a:cs typeface="Arial" pitchFamily="34" charset="0"/>
          </a:endParaRPr>
        </a:p>
      </dgm:t>
    </dgm:pt>
    <dgm:pt modelId="{0287C91C-D3EE-4200-B5A4-8B961A02655D}">
      <dgm:prSet custT="1"/>
      <dgm:spPr>
        <a:xfrm rot="10800000">
          <a:off x="336343" y="2196286"/>
          <a:ext cx="7176185" cy="851207"/>
        </a:xfrm>
      </dgm:spPr>
      <dgm:t>
        <a:bodyPr/>
        <a:lstStyle/>
        <a:p>
          <a:pPr marL="1262063" indent="-549275" algn="l" defTabSz="954088">
            <a:tabLst/>
          </a:pPr>
          <a:r>
            <a:rPr lang="es-ES" sz="2800" b="1" dirty="0" smtClean="0">
              <a:effectLst>
                <a:outerShdw blurRad="38100" dist="38100" dir="2700000" algn="tl">
                  <a:srgbClr val="000000">
                    <a:alpha val="43137"/>
                  </a:srgbClr>
                </a:outerShdw>
              </a:effectLst>
              <a:latin typeface="Arial" pitchFamily="34" charset="0"/>
              <a:ea typeface="+mn-ea"/>
              <a:cs typeface="Arial" pitchFamily="34" charset="0"/>
            </a:rPr>
            <a:t>III. Hacer</a:t>
          </a:r>
          <a:r>
            <a:rPr lang="es-ES" sz="2800" b="0" dirty="0" smtClean="0">
              <a:effectLst>
                <a:outerShdw blurRad="38100" dist="38100" dir="2700000" algn="tl">
                  <a:srgbClr val="000000">
                    <a:alpha val="43137"/>
                  </a:srgbClr>
                </a:outerShdw>
              </a:effectLst>
              <a:latin typeface="Arial" pitchFamily="34" charset="0"/>
              <a:ea typeface="+mn-ea"/>
              <a:cs typeface="Arial" pitchFamily="34" charset="0"/>
            </a:rPr>
            <a:t>: </a:t>
          </a:r>
          <a:r>
            <a:rPr lang="es-ES" sz="2800" dirty="0" smtClean="0"/>
            <a:t>Cumplir la misión aceptada</a:t>
          </a:r>
          <a:endParaRPr lang="es-ES" sz="2800" b="0" dirty="0">
            <a:effectLst/>
            <a:latin typeface="+mj-lt"/>
            <a:ea typeface="+mn-ea"/>
            <a:cs typeface="Arial" pitchFamily="34" charset="0"/>
          </a:endParaRPr>
        </a:p>
      </dgm:t>
    </dgm:pt>
    <dgm:pt modelId="{47481BB5-F36E-4822-9B44-F44321B2109F}" type="parTrans" cxnId="{EF624A8F-28F8-4618-A712-7BB87C7E70AA}">
      <dgm:prSet/>
      <dgm:spPr/>
      <dgm:t>
        <a:bodyPr/>
        <a:lstStyle/>
        <a:p>
          <a:endParaRPr lang="es-ES" sz="2800" b="1">
            <a:effectLst>
              <a:outerShdw blurRad="38100" dist="38100" dir="2700000" algn="tl">
                <a:srgbClr val="000000">
                  <a:alpha val="43137"/>
                </a:srgbClr>
              </a:outerShdw>
            </a:effectLst>
            <a:latin typeface="Arial" pitchFamily="34" charset="0"/>
            <a:cs typeface="Arial" pitchFamily="34" charset="0"/>
          </a:endParaRPr>
        </a:p>
      </dgm:t>
    </dgm:pt>
    <dgm:pt modelId="{A6B1141F-F1B7-4837-9440-D6766C9E3281}" type="sibTrans" cxnId="{EF624A8F-28F8-4618-A712-7BB87C7E70AA}">
      <dgm:prSet/>
      <dgm:spPr/>
      <dgm:t>
        <a:bodyPr/>
        <a:lstStyle/>
        <a:p>
          <a:endParaRPr lang="es-ES" sz="2800" b="1">
            <a:effectLst>
              <a:outerShdw blurRad="38100" dist="38100" dir="2700000" algn="tl">
                <a:srgbClr val="000000">
                  <a:alpha val="43137"/>
                </a:srgbClr>
              </a:outerShdw>
            </a:effectLst>
            <a:latin typeface="Arial" pitchFamily="34" charset="0"/>
            <a:cs typeface="Arial" pitchFamily="34" charset="0"/>
          </a:endParaRPr>
        </a:p>
      </dgm:t>
    </dgm:pt>
    <dgm:pt modelId="{DB4EE824-D8D4-4427-B857-88A5FCE4755D}" type="pres">
      <dgm:prSet presAssocID="{9578683C-328B-401E-80C7-6A43EDEDFE70}" presName="linearFlow" presStyleCnt="0">
        <dgm:presLayoutVars>
          <dgm:dir/>
          <dgm:resizeHandles val="exact"/>
        </dgm:presLayoutVars>
      </dgm:prSet>
      <dgm:spPr/>
      <dgm:t>
        <a:bodyPr/>
        <a:lstStyle/>
        <a:p>
          <a:endParaRPr lang="es-ES"/>
        </a:p>
      </dgm:t>
    </dgm:pt>
    <dgm:pt modelId="{3E3C61C5-0008-4ECB-9698-20AFD6BF9E53}" type="pres">
      <dgm:prSet presAssocID="{D80E4822-F5AC-4534-8427-E29D2B6B877D}" presName="composite" presStyleCnt="0"/>
      <dgm:spPr/>
      <dgm:t>
        <a:bodyPr/>
        <a:lstStyle/>
        <a:p>
          <a:endParaRPr lang="es-ES"/>
        </a:p>
      </dgm:t>
    </dgm:pt>
    <dgm:pt modelId="{366AD589-C2BB-40EA-B84F-5B066ACCF558}" type="pres">
      <dgm:prSet presAssocID="{D80E4822-F5AC-4534-8427-E29D2B6B877D}" presName="imgShp" presStyleLbl="fgImgPlace1" presStyleIdx="0" presStyleCnt="3" custLinFactNeighborX="-15524" custLinFactNeighborY="-6597"/>
      <dgm:spPr>
        <a:xfrm>
          <a:off x="756940" y="0"/>
          <a:ext cx="851207" cy="85120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3000" r="-33000"/>
          </a:stretch>
        </a:blipFill>
      </dgm:spPr>
      <dgm:t>
        <a:bodyPr/>
        <a:lstStyle/>
        <a:p>
          <a:endParaRPr lang="es-ES"/>
        </a:p>
      </dgm:t>
    </dgm:pt>
    <dgm:pt modelId="{6D12E42F-F19E-4F0A-B367-5B73112A7B9E}" type="pres">
      <dgm:prSet presAssocID="{D80E4822-F5AC-4534-8427-E29D2B6B877D}" presName="txShp" presStyleLbl="node1" presStyleIdx="0" presStyleCnt="3" custScaleX="135676" custLinFactNeighborY="-8519">
        <dgm:presLayoutVars>
          <dgm:bulletEnabled val="1"/>
        </dgm:presLayoutVars>
      </dgm:prSet>
      <dgm:spPr>
        <a:prstGeom prst="homePlate">
          <a:avLst/>
        </a:prstGeom>
      </dgm:spPr>
      <dgm:t>
        <a:bodyPr/>
        <a:lstStyle/>
        <a:p>
          <a:endParaRPr lang="es-ES"/>
        </a:p>
      </dgm:t>
    </dgm:pt>
    <dgm:pt modelId="{0665ECAB-BA14-4A2A-9B98-AAA6D2D5745B}" type="pres">
      <dgm:prSet presAssocID="{4161AB60-F4C0-4C00-A74B-99B30566877F}" presName="spacing" presStyleCnt="0"/>
      <dgm:spPr/>
      <dgm:t>
        <a:bodyPr/>
        <a:lstStyle/>
        <a:p>
          <a:endParaRPr lang="es-ES"/>
        </a:p>
      </dgm:t>
    </dgm:pt>
    <dgm:pt modelId="{4D920BA5-C764-4CD0-A7A2-733B827714CB}" type="pres">
      <dgm:prSet presAssocID="{4472F1AD-B448-473D-9FB9-AECAE6BA028B}" presName="composite" presStyleCnt="0"/>
      <dgm:spPr/>
      <dgm:t>
        <a:bodyPr/>
        <a:lstStyle/>
        <a:p>
          <a:endParaRPr lang="es-ES"/>
        </a:p>
      </dgm:t>
    </dgm:pt>
    <dgm:pt modelId="{5429F15E-D2EF-4CDC-A2F6-B60E2564977D}" type="pres">
      <dgm:prSet presAssocID="{4472F1AD-B448-473D-9FB9-AECAE6BA028B}" presName="imgShp" presStyleLbl="fgImgPlace1" presStyleIdx="1" presStyleCnt="3" custLinFactNeighborX="-22023" custLinFactNeighborY="-1338"/>
      <dgm:spPr>
        <a:xfrm>
          <a:off x="701620" y="1087006"/>
          <a:ext cx="851207" cy="85120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3000" r="-33000"/>
          </a:stretch>
        </a:blipFill>
      </dgm:spPr>
      <dgm:t>
        <a:bodyPr/>
        <a:lstStyle/>
        <a:p>
          <a:endParaRPr lang="es-ES"/>
        </a:p>
      </dgm:t>
    </dgm:pt>
    <dgm:pt modelId="{9078F451-9936-492F-B4DD-1CFA95AE23E3}" type="pres">
      <dgm:prSet presAssocID="{4472F1AD-B448-473D-9FB9-AECAE6BA028B}" presName="txShp" presStyleLbl="node1" presStyleIdx="1" presStyleCnt="3" custScaleX="137488">
        <dgm:presLayoutVars>
          <dgm:bulletEnabled val="1"/>
        </dgm:presLayoutVars>
      </dgm:prSet>
      <dgm:spPr>
        <a:prstGeom prst="homePlate">
          <a:avLst/>
        </a:prstGeom>
      </dgm:spPr>
      <dgm:t>
        <a:bodyPr/>
        <a:lstStyle/>
        <a:p>
          <a:endParaRPr lang="es-ES"/>
        </a:p>
      </dgm:t>
    </dgm:pt>
    <dgm:pt modelId="{AC9424E9-C04D-4A2F-B3FD-AE48C7F0CC88}" type="pres">
      <dgm:prSet presAssocID="{817FB065-708B-44A3-8466-CBD1B01D751D}" presName="spacing" presStyleCnt="0"/>
      <dgm:spPr/>
      <dgm:t>
        <a:bodyPr/>
        <a:lstStyle/>
        <a:p>
          <a:endParaRPr lang="es-ES"/>
        </a:p>
      </dgm:t>
    </dgm:pt>
    <dgm:pt modelId="{37880F48-B888-4005-B50A-37007F53A809}" type="pres">
      <dgm:prSet presAssocID="{0287C91C-D3EE-4200-B5A4-8B961A02655D}" presName="composite" presStyleCnt="0"/>
      <dgm:spPr/>
      <dgm:t>
        <a:bodyPr/>
        <a:lstStyle/>
        <a:p>
          <a:endParaRPr lang="es-ES"/>
        </a:p>
      </dgm:t>
    </dgm:pt>
    <dgm:pt modelId="{E6221C59-91A3-4592-863F-ECCF9A4BA8BF}" type="pres">
      <dgm:prSet presAssocID="{0287C91C-D3EE-4200-B5A4-8B961A02655D}" presName="imgShp" presStyleLbl="fgImgPlace1" presStyleIdx="2" presStyleCnt="3" custLinFactNeighborX="-30523" custLinFactNeighborY="-2357"/>
      <dgm:spPr>
        <a:xfrm>
          <a:off x="629267" y="2176223"/>
          <a:ext cx="851207" cy="85120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3000" r="-33000"/>
          </a:stretch>
        </a:blipFill>
      </dgm:spPr>
      <dgm:t>
        <a:bodyPr/>
        <a:lstStyle/>
        <a:p>
          <a:endParaRPr lang="es-ES"/>
        </a:p>
      </dgm:t>
    </dgm:pt>
    <dgm:pt modelId="{C4309B0D-07E0-4C1F-BEDD-52BE735CF7B1}" type="pres">
      <dgm:prSet presAssocID="{0287C91C-D3EE-4200-B5A4-8B961A02655D}" presName="txShp" presStyleLbl="node1" presStyleIdx="2" presStyleCnt="3" custScaleX="137488" custLinFactNeighborX="38" custLinFactNeighborY="-1400">
        <dgm:presLayoutVars>
          <dgm:bulletEnabled val="1"/>
        </dgm:presLayoutVars>
      </dgm:prSet>
      <dgm:spPr>
        <a:prstGeom prst="homePlate">
          <a:avLst/>
        </a:prstGeom>
      </dgm:spPr>
      <dgm:t>
        <a:bodyPr/>
        <a:lstStyle/>
        <a:p>
          <a:endParaRPr lang="es-ES"/>
        </a:p>
      </dgm:t>
    </dgm:pt>
  </dgm:ptLst>
  <dgm:cxnLst>
    <dgm:cxn modelId="{F96239DC-3307-4FD9-B15F-EAE64FFCCBF4}" srcId="{9578683C-328B-401E-80C7-6A43EDEDFE70}" destId="{D80E4822-F5AC-4534-8427-E29D2B6B877D}" srcOrd="0" destOrd="0" parTransId="{300705AD-EADA-4AD2-9689-2BAB2C8F5D0F}" sibTransId="{4161AB60-F4C0-4C00-A74B-99B30566877F}"/>
    <dgm:cxn modelId="{A6678322-B325-4304-80A4-8FEB2017017F}" type="presOf" srcId="{0287C91C-D3EE-4200-B5A4-8B961A02655D}" destId="{C4309B0D-07E0-4C1F-BEDD-52BE735CF7B1}" srcOrd="0" destOrd="0" presId="urn:microsoft.com/office/officeart/2005/8/layout/vList3#1"/>
    <dgm:cxn modelId="{C3E83A4E-E3F6-4F99-8153-A0C03C6BB522}" type="presOf" srcId="{9578683C-328B-401E-80C7-6A43EDEDFE70}" destId="{DB4EE824-D8D4-4427-B857-88A5FCE4755D}" srcOrd="0" destOrd="0" presId="urn:microsoft.com/office/officeart/2005/8/layout/vList3#1"/>
    <dgm:cxn modelId="{5EEB2550-82F4-4ACA-83A4-5B6AFD64ABC3}" type="presOf" srcId="{4472F1AD-B448-473D-9FB9-AECAE6BA028B}" destId="{9078F451-9936-492F-B4DD-1CFA95AE23E3}" srcOrd="0" destOrd="0" presId="urn:microsoft.com/office/officeart/2005/8/layout/vList3#1"/>
    <dgm:cxn modelId="{EF624A8F-28F8-4618-A712-7BB87C7E70AA}" srcId="{9578683C-328B-401E-80C7-6A43EDEDFE70}" destId="{0287C91C-D3EE-4200-B5A4-8B961A02655D}" srcOrd="2" destOrd="0" parTransId="{47481BB5-F36E-4822-9B44-F44321B2109F}" sibTransId="{A6B1141F-F1B7-4837-9440-D6766C9E3281}"/>
    <dgm:cxn modelId="{89542055-84B7-4E86-966E-2EAE41C65DDD}" srcId="{9578683C-328B-401E-80C7-6A43EDEDFE70}" destId="{4472F1AD-B448-473D-9FB9-AECAE6BA028B}" srcOrd="1" destOrd="0" parTransId="{0A6C9C06-5A0F-4321-9B59-B433BB1997BF}" sibTransId="{817FB065-708B-44A3-8466-CBD1B01D751D}"/>
    <dgm:cxn modelId="{150ECB29-F988-40F1-9A5D-3C3E5A659315}" type="presOf" srcId="{D80E4822-F5AC-4534-8427-E29D2B6B877D}" destId="{6D12E42F-F19E-4F0A-B367-5B73112A7B9E}" srcOrd="0" destOrd="0" presId="urn:microsoft.com/office/officeart/2005/8/layout/vList3#1"/>
    <dgm:cxn modelId="{F601E942-1952-4AE4-86F1-9F30387C7154}" type="presParOf" srcId="{DB4EE824-D8D4-4427-B857-88A5FCE4755D}" destId="{3E3C61C5-0008-4ECB-9698-20AFD6BF9E53}" srcOrd="0" destOrd="0" presId="urn:microsoft.com/office/officeart/2005/8/layout/vList3#1"/>
    <dgm:cxn modelId="{E82C52EF-2FD7-464A-AE31-67C6F5E32A49}" type="presParOf" srcId="{3E3C61C5-0008-4ECB-9698-20AFD6BF9E53}" destId="{366AD589-C2BB-40EA-B84F-5B066ACCF558}" srcOrd="0" destOrd="0" presId="urn:microsoft.com/office/officeart/2005/8/layout/vList3#1"/>
    <dgm:cxn modelId="{0A619D3A-4913-4A40-8CD8-621DEE28373C}" type="presParOf" srcId="{3E3C61C5-0008-4ECB-9698-20AFD6BF9E53}" destId="{6D12E42F-F19E-4F0A-B367-5B73112A7B9E}" srcOrd="1" destOrd="0" presId="urn:microsoft.com/office/officeart/2005/8/layout/vList3#1"/>
    <dgm:cxn modelId="{A48D6E07-F49B-4E76-BF83-F94017D25413}" type="presParOf" srcId="{DB4EE824-D8D4-4427-B857-88A5FCE4755D}" destId="{0665ECAB-BA14-4A2A-9B98-AAA6D2D5745B}" srcOrd="1" destOrd="0" presId="urn:microsoft.com/office/officeart/2005/8/layout/vList3#1"/>
    <dgm:cxn modelId="{83F84D79-0B9D-4A05-96D7-30EB33B80E74}" type="presParOf" srcId="{DB4EE824-D8D4-4427-B857-88A5FCE4755D}" destId="{4D920BA5-C764-4CD0-A7A2-733B827714CB}" srcOrd="2" destOrd="0" presId="urn:microsoft.com/office/officeart/2005/8/layout/vList3#1"/>
    <dgm:cxn modelId="{0C27D04E-6413-4991-A0C5-BDC3C3E253E6}" type="presParOf" srcId="{4D920BA5-C764-4CD0-A7A2-733B827714CB}" destId="{5429F15E-D2EF-4CDC-A2F6-B60E2564977D}" srcOrd="0" destOrd="0" presId="urn:microsoft.com/office/officeart/2005/8/layout/vList3#1"/>
    <dgm:cxn modelId="{B7F60B24-74FC-4EF3-A009-097076EEB8DC}" type="presParOf" srcId="{4D920BA5-C764-4CD0-A7A2-733B827714CB}" destId="{9078F451-9936-492F-B4DD-1CFA95AE23E3}" srcOrd="1" destOrd="0" presId="urn:microsoft.com/office/officeart/2005/8/layout/vList3#1"/>
    <dgm:cxn modelId="{25AD4346-1FA0-46BD-BAEE-1168AFBCFBCA}" type="presParOf" srcId="{DB4EE824-D8D4-4427-B857-88A5FCE4755D}" destId="{AC9424E9-C04D-4A2F-B3FD-AE48C7F0CC88}" srcOrd="3" destOrd="0" presId="urn:microsoft.com/office/officeart/2005/8/layout/vList3#1"/>
    <dgm:cxn modelId="{CC3C7E22-F3A4-46AD-BB95-88966CA57880}" type="presParOf" srcId="{DB4EE824-D8D4-4427-B857-88A5FCE4755D}" destId="{37880F48-B888-4005-B50A-37007F53A809}" srcOrd="4" destOrd="0" presId="urn:microsoft.com/office/officeart/2005/8/layout/vList3#1"/>
    <dgm:cxn modelId="{1A37BA69-A567-46FA-A686-1633BEDFB3FD}" type="presParOf" srcId="{37880F48-B888-4005-B50A-37007F53A809}" destId="{E6221C59-91A3-4592-863F-ECCF9A4BA8BF}" srcOrd="0" destOrd="0" presId="urn:microsoft.com/office/officeart/2005/8/layout/vList3#1"/>
    <dgm:cxn modelId="{43CF8E88-CDDF-4FED-B590-C14B431E9AEC}" type="presParOf" srcId="{37880F48-B888-4005-B50A-37007F53A809}" destId="{C4309B0D-07E0-4C1F-BEDD-52BE735CF7B1}" srcOrd="1" destOrd="0" presId="urn:microsoft.com/office/officeart/2005/8/layout/vList3#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2E42F-F19E-4F0A-B367-5B73112A7B9E}">
      <dsp:nvSpPr>
        <dsp:cNvPr id="0" name=""/>
        <dsp:cNvSpPr/>
      </dsp:nvSpPr>
      <dsp:spPr>
        <a:xfrm rot="10800000">
          <a:off x="408268" y="0"/>
          <a:ext cx="7536390" cy="920902"/>
        </a:xfrm>
        <a:prstGeom prst="homePlate">
          <a:avLst/>
        </a:prstGeom>
        <a:solidFill>
          <a:schemeClr val="accent6">
            <a:alpha val="90000"/>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06092" tIns="106680" rIns="199136" bIns="106680" numCol="1" spcCol="1270" anchor="ctr" anchorCtr="0">
          <a:noAutofit/>
        </a:bodyPr>
        <a:lstStyle/>
        <a:p>
          <a:pPr marL="1163638" lvl="0" indent="-450850" algn="l" defTabSz="989013">
            <a:lnSpc>
              <a:spcPct val="90000"/>
            </a:lnSpc>
            <a:spcBef>
              <a:spcPct val="0"/>
            </a:spcBef>
            <a:spcAft>
              <a:spcPct val="35000"/>
            </a:spcAft>
            <a:tabLst/>
          </a:pPr>
          <a:r>
            <a:rPr lang="es-ES" sz="2800" b="1" kern="1200" dirty="0" smtClean="0">
              <a:effectLst>
                <a:outerShdw blurRad="38100" dist="38100" dir="2700000" algn="tl">
                  <a:srgbClr val="000000">
                    <a:alpha val="43137"/>
                  </a:srgbClr>
                </a:outerShdw>
              </a:effectLst>
              <a:latin typeface="Arial" pitchFamily="34" charset="0"/>
              <a:ea typeface="+mn-ea"/>
              <a:cs typeface="Arial" pitchFamily="34" charset="0"/>
            </a:rPr>
            <a:t>I.	Saber: </a:t>
          </a:r>
          <a:r>
            <a:rPr lang="es-ES" sz="2800" kern="1200" dirty="0" smtClean="0"/>
            <a:t>Describe la gracia salvadora de Dios</a:t>
          </a:r>
          <a:endParaRPr lang="es-ES" sz="2800" b="1" kern="1200" dirty="0">
            <a:effectLst>
              <a:outerShdw blurRad="38100" dist="38100" dir="2700000" algn="tl">
                <a:srgbClr val="000000">
                  <a:alpha val="43137"/>
                </a:srgbClr>
              </a:outerShdw>
            </a:effectLst>
            <a:latin typeface="Arial" pitchFamily="34" charset="0"/>
            <a:ea typeface="+mn-ea"/>
            <a:cs typeface="Arial" pitchFamily="34" charset="0"/>
          </a:endParaRPr>
        </a:p>
      </dsp:txBody>
      <dsp:txXfrm rot="10800000">
        <a:off x="638493" y="0"/>
        <a:ext cx="7306165" cy="920902"/>
      </dsp:txXfrm>
    </dsp:sp>
    <dsp:sp modelId="{366AD589-C2BB-40EA-B84F-5B066ACCF558}">
      <dsp:nvSpPr>
        <dsp:cNvPr id="0" name=""/>
        <dsp:cNvSpPr/>
      </dsp:nvSpPr>
      <dsp:spPr>
        <a:xfrm>
          <a:off x="795703" y="0"/>
          <a:ext cx="920902" cy="92090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3000" r="-33000"/>
          </a:stretch>
        </a:blipFill>
        <a:ln>
          <a:noFill/>
        </a:ln>
        <a:effectLst>
          <a:outerShdw blurRad="40000" dist="20000" dir="5400000" rotWithShape="0">
            <a:srgbClr val="000000">
              <a:alpha val="38000"/>
            </a:srgbClr>
          </a:outerShdw>
        </a:effectLst>
        <a:sp3d z="57200" extrusionH="10600" prstMaterial="plastic">
          <a:bevelT w="101600" h="8600" prst="relaxedInset"/>
          <a:bevelB w="8600" h="8600" prst="relaxedInset"/>
        </a:sp3d>
      </dsp:spPr>
      <dsp:style>
        <a:lnRef idx="0">
          <a:scrgbClr r="0" g="0" b="0"/>
        </a:lnRef>
        <a:fillRef idx="1">
          <a:scrgbClr r="0" g="0" b="0"/>
        </a:fillRef>
        <a:effectRef idx="1">
          <a:scrgbClr r="0" g="0" b="0"/>
        </a:effectRef>
        <a:fontRef idx="minor"/>
      </dsp:style>
    </dsp:sp>
    <dsp:sp modelId="{9078F451-9936-492F-B4DD-1CFA95AE23E3}">
      <dsp:nvSpPr>
        <dsp:cNvPr id="0" name=""/>
        <dsp:cNvSpPr/>
      </dsp:nvSpPr>
      <dsp:spPr>
        <a:xfrm rot="10800000">
          <a:off x="357943" y="1195732"/>
          <a:ext cx="7637041" cy="920902"/>
        </a:xfrm>
        <a:prstGeom prst="homePlate">
          <a:avLst/>
        </a:prstGeom>
        <a:solidFill>
          <a:schemeClr val="accent6">
            <a:alpha val="90000"/>
            <a:hueOff val="0"/>
            <a:satOff val="0"/>
            <a:lumOff val="0"/>
            <a:alphaOff val="-2000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06092" tIns="106680" rIns="199136" bIns="106680" numCol="1" spcCol="1270" anchor="ctr" anchorCtr="0">
          <a:noAutofit/>
        </a:bodyPr>
        <a:lstStyle/>
        <a:p>
          <a:pPr marL="1258888" lvl="0" indent="-455613" algn="l" defTabSz="1244600">
            <a:lnSpc>
              <a:spcPct val="90000"/>
            </a:lnSpc>
            <a:spcBef>
              <a:spcPct val="0"/>
            </a:spcBef>
            <a:spcAft>
              <a:spcPct val="35000"/>
            </a:spcAft>
            <a:tabLst/>
          </a:pPr>
          <a:r>
            <a:rPr lang="es-ES_tradnl" sz="2800" b="1" kern="1200" dirty="0" smtClean="0">
              <a:effectLst>
                <a:outerShdw blurRad="38100" dist="38100" dir="2700000" algn="tl">
                  <a:srgbClr val="000000">
                    <a:alpha val="43137"/>
                  </a:srgbClr>
                </a:outerShdw>
              </a:effectLst>
              <a:latin typeface="Arial" pitchFamily="34" charset="0"/>
              <a:ea typeface="+mn-ea"/>
              <a:cs typeface="Arial" pitchFamily="34" charset="0"/>
            </a:rPr>
            <a:t>II.	</a:t>
          </a:r>
          <a:r>
            <a:rPr lang="es-ES" sz="2800" b="1" kern="1200" dirty="0" smtClean="0">
              <a:effectLst>
                <a:outerShdw blurRad="38100" dist="38100" dir="2700000" algn="tl">
                  <a:srgbClr val="000000">
                    <a:alpha val="43137"/>
                  </a:srgbClr>
                </a:outerShdw>
              </a:effectLst>
              <a:latin typeface="Arial" pitchFamily="34" charset="0"/>
              <a:ea typeface="+mn-ea"/>
              <a:cs typeface="Arial" pitchFamily="34" charset="0"/>
            </a:rPr>
            <a:t>Sentir: </a:t>
          </a:r>
          <a:r>
            <a:rPr lang="es-ES" sz="2800" kern="1200" dirty="0" smtClean="0"/>
            <a:t>Gratitud a Dios y a sus semejantes</a:t>
          </a:r>
          <a:endParaRPr lang="es-ES" sz="2800" b="1" kern="1200" dirty="0">
            <a:effectLst>
              <a:outerShdw blurRad="38100" dist="38100" dir="2700000" algn="tl">
                <a:srgbClr val="000000">
                  <a:alpha val="43137"/>
                </a:srgbClr>
              </a:outerShdw>
            </a:effectLst>
            <a:latin typeface="Arial" pitchFamily="34" charset="0"/>
            <a:ea typeface="+mn-ea"/>
            <a:cs typeface="Arial" pitchFamily="34" charset="0"/>
          </a:endParaRPr>
        </a:p>
      </dsp:txBody>
      <dsp:txXfrm rot="10800000">
        <a:off x="588168" y="1195732"/>
        <a:ext cx="7406816" cy="920902"/>
      </dsp:txXfrm>
    </dsp:sp>
    <dsp:sp modelId="{5429F15E-D2EF-4CDC-A2F6-B60E2564977D}">
      <dsp:nvSpPr>
        <dsp:cNvPr id="0" name=""/>
        <dsp:cNvSpPr/>
      </dsp:nvSpPr>
      <dsp:spPr>
        <a:xfrm>
          <a:off x="735854" y="1183411"/>
          <a:ext cx="920902" cy="92090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3000" r="-33000"/>
          </a:stretch>
        </a:blipFill>
        <a:ln>
          <a:noFill/>
        </a:ln>
        <a:effectLst>
          <a:outerShdw blurRad="40000" dist="20000" dir="5400000" rotWithShape="0">
            <a:srgbClr val="000000">
              <a:alpha val="38000"/>
            </a:srgbClr>
          </a:outerShdw>
        </a:effectLst>
        <a:sp3d z="57200" extrusionH="10600" prstMaterial="plastic">
          <a:bevelT w="101600" h="8600" prst="relaxedInset"/>
          <a:bevelB w="8600" h="8600" prst="relaxedInset"/>
        </a:sp3d>
      </dsp:spPr>
      <dsp:style>
        <a:lnRef idx="0">
          <a:scrgbClr r="0" g="0" b="0"/>
        </a:lnRef>
        <a:fillRef idx="1">
          <a:scrgbClr r="0" g="0" b="0"/>
        </a:fillRef>
        <a:effectRef idx="1">
          <a:scrgbClr r="0" g="0" b="0"/>
        </a:effectRef>
        <a:fontRef idx="minor"/>
      </dsp:style>
    </dsp:sp>
    <dsp:sp modelId="{C4309B0D-07E0-4C1F-BEDD-52BE735CF7B1}">
      <dsp:nvSpPr>
        <dsp:cNvPr id="0" name=""/>
        <dsp:cNvSpPr/>
      </dsp:nvSpPr>
      <dsp:spPr>
        <a:xfrm rot="10800000">
          <a:off x="360053" y="2376268"/>
          <a:ext cx="7637041" cy="920902"/>
        </a:xfrm>
        <a:prstGeom prst="homePlate">
          <a:avLst/>
        </a:prstGeom>
        <a:solidFill>
          <a:schemeClr val="accent6">
            <a:alpha val="90000"/>
            <a:hueOff val="0"/>
            <a:satOff val="0"/>
            <a:lumOff val="0"/>
            <a:alphaOff val="-4000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06092" tIns="106680" rIns="199136" bIns="106680" numCol="1" spcCol="1270" anchor="ctr" anchorCtr="0">
          <a:noAutofit/>
        </a:bodyPr>
        <a:lstStyle/>
        <a:p>
          <a:pPr marL="1262063" lvl="0" indent="-549275" algn="l" defTabSz="954088">
            <a:lnSpc>
              <a:spcPct val="90000"/>
            </a:lnSpc>
            <a:spcBef>
              <a:spcPct val="0"/>
            </a:spcBef>
            <a:spcAft>
              <a:spcPct val="35000"/>
            </a:spcAft>
            <a:tabLst/>
          </a:pPr>
          <a:r>
            <a:rPr lang="es-ES" sz="2800" b="1" kern="1200" dirty="0" smtClean="0">
              <a:effectLst>
                <a:outerShdw blurRad="38100" dist="38100" dir="2700000" algn="tl">
                  <a:srgbClr val="000000">
                    <a:alpha val="43137"/>
                  </a:srgbClr>
                </a:outerShdw>
              </a:effectLst>
              <a:latin typeface="Arial" pitchFamily="34" charset="0"/>
              <a:ea typeface="+mn-ea"/>
              <a:cs typeface="Arial" pitchFamily="34" charset="0"/>
            </a:rPr>
            <a:t>III. Hacer</a:t>
          </a:r>
          <a:r>
            <a:rPr lang="es-ES" sz="2800" b="0" kern="1200" dirty="0" smtClean="0">
              <a:effectLst>
                <a:outerShdw blurRad="38100" dist="38100" dir="2700000" algn="tl">
                  <a:srgbClr val="000000">
                    <a:alpha val="43137"/>
                  </a:srgbClr>
                </a:outerShdw>
              </a:effectLst>
              <a:latin typeface="Arial" pitchFamily="34" charset="0"/>
              <a:ea typeface="+mn-ea"/>
              <a:cs typeface="Arial" pitchFamily="34" charset="0"/>
            </a:rPr>
            <a:t>: </a:t>
          </a:r>
          <a:r>
            <a:rPr lang="es-ES" sz="2800" kern="1200" dirty="0" smtClean="0"/>
            <a:t>Cumplir la misión aceptada</a:t>
          </a:r>
          <a:endParaRPr lang="es-ES" sz="2800" b="0" kern="1200" dirty="0">
            <a:effectLst/>
            <a:latin typeface="+mj-lt"/>
            <a:ea typeface="+mn-ea"/>
            <a:cs typeface="Arial" pitchFamily="34" charset="0"/>
          </a:endParaRPr>
        </a:p>
      </dsp:txBody>
      <dsp:txXfrm rot="10800000">
        <a:off x="590278" y="2376268"/>
        <a:ext cx="7406816" cy="920902"/>
      </dsp:txXfrm>
    </dsp:sp>
    <dsp:sp modelId="{E6221C59-91A3-4592-863F-ECCF9A4BA8BF}">
      <dsp:nvSpPr>
        <dsp:cNvPr id="0" name=""/>
        <dsp:cNvSpPr/>
      </dsp:nvSpPr>
      <dsp:spPr>
        <a:xfrm>
          <a:off x="657577" y="2367455"/>
          <a:ext cx="920902" cy="92090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3000" r="-33000"/>
          </a:stretch>
        </a:blipFill>
        <a:ln>
          <a:noFill/>
        </a:ln>
        <a:effectLst>
          <a:outerShdw blurRad="40000" dist="20000" dir="5400000" rotWithShape="0">
            <a:srgbClr val="000000">
              <a:alpha val="38000"/>
            </a:srgbClr>
          </a:outerShdw>
        </a:effectLst>
        <a:sp3d z="57200" extrusionH="10600" prstMaterial="plastic">
          <a:bevelT w="101600" h="8600" prst="relaxedInset"/>
          <a:bevelB w="8600" h="8600" prst="relaxedInset"/>
        </a:sp3d>
      </dsp:spPr>
      <dsp:style>
        <a:lnRef idx="0">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C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B41B29C6-CDB6-4A80-9931-0EF0126BC93D}" type="datetimeFigureOut">
              <a:rPr lang="es-CR"/>
              <a:pPr>
                <a:defRPr/>
              </a:pPr>
              <a:t>27/07/2012</a:t>
            </a:fld>
            <a:endParaRPr lang="es-CR"/>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s-CR"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CR"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C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6E2CCF3F-2F10-49C9-8B81-F0ABF940F636}" type="slidenum">
              <a:rPr lang="es-CR"/>
              <a:pPr>
                <a:defRPr/>
              </a:pPr>
              <a:t>‹Nº›</a:t>
            </a:fld>
            <a:endParaRPr lang="es-CR"/>
          </a:p>
        </p:txBody>
      </p:sp>
    </p:spTree>
    <p:extLst>
      <p:ext uri="{BB962C8B-B14F-4D97-AF65-F5344CB8AC3E}">
        <p14:creationId xmlns:p14="http://schemas.microsoft.com/office/powerpoint/2010/main" val="141999432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CR" smtClean="0"/>
          </a:p>
        </p:txBody>
      </p:sp>
      <p:sp>
        <p:nvSpPr>
          <p:cNvPr id="2458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D9E4345-1CC5-4E8D-A505-3504C9215C84}" type="slidenum">
              <a:rPr lang="es-CR" sz="1200"/>
              <a:pPr eaLnBrk="1" hangingPunct="1"/>
              <a:t>7</a:t>
            </a:fld>
            <a:endParaRPr lang="es-CR"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CR" smtClean="0"/>
          </a:p>
        </p:txBody>
      </p:sp>
      <p:sp>
        <p:nvSpPr>
          <p:cNvPr id="3379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9B2F5C2-42DD-4BF7-93E6-0FC6B2A26915}" type="slidenum">
              <a:rPr lang="es-CR" sz="1200"/>
              <a:pPr eaLnBrk="1" hangingPunct="1"/>
              <a:t>16</a:t>
            </a:fld>
            <a:endParaRPr lang="es-CR"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CR" smtClean="0"/>
          </a:p>
        </p:txBody>
      </p:sp>
      <p:sp>
        <p:nvSpPr>
          <p:cNvPr id="2560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4DA068D-A1D4-44AE-81F8-3C17216C50F5}" type="slidenum">
              <a:rPr lang="es-CR" sz="1200"/>
              <a:pPr eaLnBrk="1" hangingPunct="1"/>
              <a:t>8</a:t>
            </a:fld>
            <a:endParaRPr lang="es-CR"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CR" smtClean="0"/>
          </a:p>
        </p:txBody>
      </p:sp>
      <p:sp>
        <p:nvSpPr>
          <p:cNvPr id="2662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30DC96B-36AB-4F59-94A8-4A03244591DD}" type="slidenum">
              <a:rPr lang="es-CR" sz="1200"/>
              <a:pPr eaLnBrk="1" hangingPunct="1"/>
              <a:t>9</a:t>
            </a:fld>
            <a:endParaRPr lang="es-CR"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CR" smtClean="0"/>
          </a:p>
        </p:txBody>
      </p:sp>
      <p:sp>
        <p:nvSpPr>
          <p:cNvPr id="2765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5E12973-5944-4C5C-9F0C-630D8C5E2732}" type="slidenum">
              <a:rPr lang="es-CR" sz="1200"/>
              <a:pPr eaLnBrk="1" hangingPunct="1"/>
              <a:t>10</a:t>
            </a:fld>
            <a:endParaRPr lang="es-CR"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CR" smtClean="0"/>
          </a:p>
        </p:txBody>
      </p:sp>
      <p:sp>
        <p:nvSpPr>
          <p:cNvPr id="2867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7339F0D-23CA-4337-846F-CF3A5853D1A3}" type="slidenum">
              <a:rPr lang="es-CR" sz="1200"/>
              <a:pPr eaLnBrk="1" hangingPunct="1"/>
              <a:t>11</a:t>
            </a:fld>
            <a:endParaRPr lang="es-C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CR" smtClean="0"/>
          </a:p>
        </p:txBody>
      </p:sp>
      <p:sp>
        <p:nvSpPr>
          <p:cNvPr id="2970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CF0A966-7CD6-479B-91DD-93FE86546755}" type="slidenum">
              <a:rPr lang="es-CR" sz="1200"/>
              <a:pPr eaLnBrk="1" hangingPunct="1"/>
              <a:t>12</a:t>
            </a:fld>
            <a:endParaRPr lang="es-CR"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CR" smtClean="0"/>
          </a:p>
        </p:txBody>
      </p:sp>
      <p:sp>
        <p:nvSpPr>
          <p:cNvPr id="3072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25A8B70-78CC-4D92-8EE1-0C074CC94E22}" type="slidenum">
              <a:rPr lang="es-CR" sz="1200"/>
              <a:pPr eaLnBrk="1" hangingPunct="1"/>
              <a:t>13</a:t>
            </a:fld>
            <a:endParaRPr lang="es-C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CR" smtClean="0"/>
          </a:p>
        </p:txBody>
      </p:sp>
      <p:sp>
        <p:nvSpPr>
          <p:cNvPr id="3174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D2105A1-CC06-4DA8-898F-8C1DC69C1748}" type="slidenum">
              <a:rPr lang="es-CR" sz="1200"/>
              <a:pPr eaLnBrk="1" hangingPunct="1"/>
              <a:t>14</a:t>
            </a:fld>
            <a:endParaRPr lang="es-CR"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CR" smtClean="0"/>
          </a:p>
        </p:txBody>
      </p:sp>
      <p:sp>
        <p:nvSpPr>
          <p:cNvPr id="3277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B3D18B6-3BD4-4247-9E3C-4580648605EF}" type="slidenum">
              <a:rPr lang="es-CR" sz="1200"/>
              <a:pPr eaLnBrk="1" hangingPunct="1"/>
              <a:t>15</a:t>
            </a:fld>
            <a:endParaRPr lang="es-C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597821"/>
            <a:ext cx="7772400" cy="1102519"/>
          </a:xfrm>
        </p:spPr>
        <p:txBody>
          <a:bodyPr/>
          <a:lstStyle/>
          <a:p>
            <a:r>
              <a:rPr lang="es-ES" smtClean="0"/>
              <a:t>Haga clic para modificar el estilo de título del patrón</a:t>
            </a:r>
            <a:endParaRPr lang="es-CR"/>
          </a:p>
        </p:txBody>
      </p:sp>
      <p:sp>
        <p:nvSpPr>
          <p:cNvPr id="3" name="2 Subtítulo"/>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R"/>
          </a:p>
        </p:txBody>
      </p:sp>
      <p:sp>
        <p:nvSpPr>
          <p:cNvPr id="4" name="3 Marcador de fecha"/>
          <p:cNvSpPr>
            <a:spLocks noGrp="1"/>
          </p:cNvSpPr>
          <p:nvPr>
            <p:ph type="dt" sz="half" idx="10"/>
          </p:nvPr>
        </p:nvSpPr>
        <p:spPr/>
        <p:txBody>
          <a:bodyPr/>
          <a:lstStyle>
            <a:lvl1pPr>
              <a:defRPr/>
            </a:lvl1pPr>
          </a:lstStyle>
          <a:p>
            <a:pPr>
              <a:defRPr/>
            </a:pPr>
            <a:endParaRPr lang="en-US"/>
          </a:p>
        </p:txBody>
      </p:sp>
      <p:sp>
        <p:nvSpPr>
          <p:cNvPr id="5" name="4 Marcador de pie de página"/>
          <p:cNvSpPr>
            <a:spLocks noGrp="1"/>
          </p:cNvSpPr>
          <p:nvPr>
            <p:ph type="ftr" sz="quarter" idx="11"/>
          </p:nvPr>
        </p:nvSpPr>
        <p:spPr/>
        <p:txBody>
          <a:bodyPr/>
          <a:lstStyle>
            <a:lvl1pPr>
              <a:defRPr/>
            </a:lvl1pPr>
          </a:lstStyle>
          <a:p>
            <a:pPr>
              <a:defRPr/>
            </a:pPr>
            <a:endParaRPr lang="en-US"/>
          </a:p>
        </p:txBody>
      </p:sp>
      <p:sp>
        <p:nvSpPr>
          <p:cNvPr id="6" name="5 Marcador de número de diapositiva"/>
          <p:cNvSpPr>
            <a:spLocks noGrp="1"/>
          </p:cNvSpPr>
          <p:nvPr>
            <p:ph type="sldNum" sz="quarter" idx="12"/>
          </p:nvPr>
        </p:nvSpPr>
        <p:spPr/>
        <p:txBody>
          <a:bodyPr/>
          <a:lstStyle>
            <a:lvl1pPr>
              <a:defRPr/>
            </a:lvl1pPr>
          </a:lstStyle>
          <a:p>
            <a:pPr>
              <a:defRPr/>
            </a:pPr>
            <a:fld id="{571259D7-66A6-4C38-B00F-BABB1380866B}" type="slidenum">
              <a:rPr lang="en-US"/>
              <a:pPr>
                <a:defRPr/>
              </a:pPr>
              <a:t>‹Nº›</a:t>
            </a:fld>
            <a:endParaRPr lang="en-US"/>
          </a:p>
        </p:txBody>
      </p:sp>
    </p:spTree>
    <p:extLst>
      <p:ext uri="{BB962C8B-B14F-4D97-AF65-F5344CB8AC3E}">
        <p14:creationId xmlns:p14="http://schemas.microsoft.com/office/powerpoint/2010/main" val="2266853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lvl1pPr>
              <a:defRPr/>
            </a:lvl1pPr>
          </a:lstStyle>
          <a:p>
            <a:pPr>
              <a:defRPr/>
            </a:pPr>
            <a:endParaRPr lang="en-US"/>
          </a:p>
        </p:txBody>
      </p:sp>
      <p:sp>
        <p:nvSpPr>
          <p:cNvPr id="5" name="4 Marcador de pie de página"/>
          <p:cNvSpPr>
            <a:spLocks noGrp="1"/>
          </p:cNvSpPr>
          <p:nvPr>
            <p:ph type="ftr" sz="quarter" idx="11"/>
          </p:nvPr>
        </p:nvSpPr>
        <p:spPr/>
        <p:txBody>
          <a:bodyPr/>
          <a:lstStyle>
            <a:lvl1pPr>
              <a:defRPr/>
            </a:lvl1pPr>
          </a:lstStyle>
          <a:p>
            <a:pPr>
              <a:defRPr/>
            </a:pPr>
            <a:endParaRPr lang="en-US"/>
          </a:p>
        </p:txBody>
      </p:sp>
      <p:sp>
        <p:nvSpPr>
          <p:cNvPr id="6" name="5 Marcador de número de diapositiva"/>
          <p:cNvSpPr>
            <a:spLocks noGrp="1"/>
          </p:cNvSpPr>
          <p:nvPr>
            <p:ph type="sldNum" sz="quarter" idx="12"/>
          </p:nvPr>
        </p:nvSpPr>
        <p:spPr/>
        <p:txBody>
          <a:bodyPr/>
          <a:lstStyle>
            <a:lvl1pPr>
              <a:defRPr/>
            </a:lvl1pPr>
          </a:lstStyle>
          <a:p>
            <a:pPr>
              <a:defRPr/>
            </a:pPr>
            <a:fld id="{BB37B0B9-134D-43FC-9780-54AB5C6E50C2}" type="slidenum">
              <a:rPr lang="en-US"/>
              <a:pPr>
                <a:defRPr/>
              </a:pPr>
              <a:t>‹Nº›</a:t>
            </a:fld>
            <a:endParaRPr lang="en-US"/>
          </a:p>
        </p:txBody>
      </p:sp>
    </p:spTree>
    <p:extLst>
      <p:ext uri="{BB962C8B-B14F-4D97-AF65-F5344CB8AC3E}">
        <p14:creationId xmlns:p14="http://schemas.microsoft.com/office/powerpoint/2010/main" val="748784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05980"/>
            <a:ext cx="2057400" cy="4388644"/>
          </a:xfrm>
        </p:spPr>
        <p:txBody>
          <a:bodyPr vert="eaVert"/>
          <a:lstStyle/>
          <a:p>
            <a:r>
              <a:rPr lang="es-ES" smtClean="0"/>
              <a:t>Haga clic para modificar el estilo de título del patrón</a:t>
            </a:r>
            <a:endParaRPr lang="es-CR"/>
          </a:p>
        </p:txBody>
      </p:sp>
      <p:sp>
        <p:nvSpPr>
          <p:cNvPr id="3" name="2 Marcador de texto vertical"/>
          <p:cNvSpPr>
            <a:spLocks noGrp="1"/>
          </p:cNvSpPr>
          <p:nvPr>
            <p:ph type="body" orient="vert" idx="1"/>
          </p:nvPr>
        </p:nvSpPr>
        <p:spPr>
          <a:xfrm>
            <a:off x="457200" y="205980"/>
            <a:ext cx="6019800" cy="43886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lvl1pPr>
              <a:defRPr/>
            </a:lvl1pPr>
          </a:lstStyle>
          <a:p>
            <a:pPr>
              <a:defRPr/>
            </a:pPr>
            <a:endParaRPr lang="en-US"/>
          </a:p>
        </p:txBody>
      </p:sp>
      <p:sp>
        <p:nvSpPr>
          <p:cNvPr id="5" name="4 Marcador de pie de página"/>
          <p:cNvSpPr>
            <a:spLocks noGrp="1"/>
          </p:cNvSpPr>
          <p:nvPr>
            <p:ph type="ftr" sz="quarter" idx="11"/>
          </p:nvPr>
        </p:nvSpPr>
        <p:spPr/>
        <p:txBody>
          <a:bodyPr/>
          <a:lstStyle>
            <a:lvl1pPr>
              <a:defRPr/>
            </a:lvl1pPr>
          </a:lstStyle>
          <a:p>
            <a:pPr>
              <a:defRPr/>
            </a:pPr>
            <a:endParaRPr lang="en-US"/>
          </a:p>
        </p:txBody>
      </p:sp>
      <p:sp>
        <p:nvSpPr>
          <p:cNvPr id="6" name="5 Marcador de número de diapositiva"/>
          <p:cNvSpPr>
            <a:spLocks noGrp="1"/>
          </p:cNvSpPr>
          <p:nvPr>
            <p:ph type="sldNum" sz="quarter" idx="12"/>
          </p:nvPr>
        </p:nvSpPr>
        <p:spPr/>
        <p:txBody>
          <a:bodyPr/>
          <a:lstStyle>
            <a:lvl1pPr>
              <a:defRPr/>
            </a:lvl1pPr>
          </a:lstStyle>
          <a:p>
            <a:pPr>
              <a:defRPr/>
            </a:pPr>
            <a:fld id="{CCBE99ED-7C0F-4A24-AA3E-AF6C72764A9B}" type="slidenum">
              <a:rPr lang="en-US"/>
              <a:pPr>
                <a:defRPr/>
              </a:pPr>
              <a:t>‹Nº›</a:t>
            </a:fld>
            <a:endParaRPr lang="en-US"/>
          </a:p>
        </p:txBody>
      </p:sp>
    </p:spTree>
    <p:extLst>
      <p:ext uri="{BB962C8B-B14F-4D97-AF65-F5344CB8AC3E}">
        <p14:creationId xmlns:p14="http://schemas.microsoft.com/office/powerpoint/2010/main" val="3898078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lvl1pPr>
              <a:defRPr/>
            </a:lvl1pPr>
          </a:lstStyle>
          <a:p>
            <a:pPr>
              <a:defRPr/>
            </a:pPr>
            <a:endParaRPr lang="en-US"/>
          </a:p>
        </p:txBody>
      </p:sp>
      <p:sp>
        <p:nvSpPr>
          <p:cNvPr id="5" name="4 Marcador de pie de página"/>
          <p:cNvSpPr>
            <a:spLocks noGrp="1"/>
          </p:cNvSpPr>
          <p:nvPr>
            <p:ph type="ftr" sz="quarter" idx="11"/>
          </p:nvPr>
        </p:nvSpPr>
        <p:spPr/>
        <p:txBody>
          <a:bodyPr/>
          <a:lstStyle>
            <a:lvl1pPr>
              <a:defRPr/>
            </a:lvl1pPr>
          </a:lstStyle>
          <a:p>
            <a:pPr>
              <a:defRPr/>
            </a:pPr>
            <a:endParaRPr lang="en-US"/>
          </a:p>
        </p:txBody>
      </p:sp>
      <p:sp>
        <p:nvSpPr>
          <p:cNvPr id="6" name="5 Marcador de número de diapositiva"/>
          <p:cNvSpPr>
            <a:spLocks noGrp="1"/>
          </p:cNvSpPr>
          <p:nvPr>
            <p:ph type="sldNum" sz="quarter" idx="12"/>
          </p:nvPr>
        </p:nvSpPr>
        <p:spPr/>
        <p:txBody>
          <a:bodyPr/>
          <a:lstStyle>
            <a:lvl1pPr>
              <a:defRPr/>
            </a:lvl1pPr>
          </a:lstStyle>
          <a:p>
            <a:pPr>
              <a:defRPr/>
            </a:pPr>
            <a:fld id="{243A23DE-A533-4B88-A7D0-68983D491350}" type="slidenum">
              <a:rPr lang="en-US"/>
              <a:pPr>
                <a:defRPr/>
              </a:pPr>
              <a:t>‹Nº›</a:t>
            </a:fld>
            <a:endParaRPr lang="en-US"/>
          </a:p>
        </p:txBody>
      </p:sp>
    </p:spTree>
    <p:extLst>
      <p:ext uri="{BB962C8B-B14F-4D97-AF65-F5344CB8AC3E}">
        <p14:creationId xmlns:p14="http://schemas.microsoft.com/office/powerpoint/2010/main" val="2936419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5176"/>
            <a:ext cx="7772400" cy="1021556"/>
          </a:xfrm>
        </p:spPr>
        <p:txBody>
          <a:bodyPr anchor="t"/>
          <a:lstStyle>
            <a:lvl1pPr algn="l">
              <a:defRPr sz="4000" b="1" cap="all"/>
            </a:lvl1p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endParaRPr lang="en-US"/>
          </a:p>
        </p:txBody>
      </p:sp>
      <p:sp>
        <p:nvSpPr>
          <p:cNvPr id="5" name="4 Marcador de pie de página"/>
          <p:cNvSpPr>
            <a:spLocks noGrp="1"/>
          </p:cNvSpPr>
          <p:nvPr>
            <p:ph type="ftr" sz="quarter" idx="11"/>
          </p:nvPr>
        </p:nvSpPr>
        <p:spPr/>
        <p:txBody>
          <a:bodyPr/>
          <a:lstStyle>
            <a:lvl1pPr>
              <a:defRPr/>
            </a:lvl1pPr>
          </a:lstStyle>
          <a:p>
            <a:pPr>
              <a:defRPr/>
            </a:pPr>
            <a:endParaRPr lang="en-US"/>
          </a:p>
        </p:txBody>
      </p:sp>
      <p:sp>
        <p:nvSpPr>
          <p:cNvPr id="6" name="5 Marcador de número de diapositiva"/>
          <p:cNvSpPr>
            <a:spLocks noGrp="1"/>
          </p:cNvSpPr>
          <p:nvPr>
            <p:ph type="sldNum" sz="quarter" idx="12"/>
          </p:nvPr>
        </p:nvSpPr>
        <p:spPr/>
        <p:txBody>
          <a:bodyPr/>
          <a:lstStyle>
            <a:lvl1pPr>
              <a:defRPr/>
            </a:lvl1pPr>
          </a:lstStyle>
          <a:p>
            <a:pPr>
              <a:defRPr/>
            </a:pPr>
            <a:fld id="{4F0A29D6-B25B-4DD0-9F17-9E569815DE72}" type="slidenum">
              <a:rPr lang="en-US"/>
              <a:pPr>
                <a:defRPr/>
              </a:pPr>
              <a:t>‹Nº›</a:t>
            </a:fld>
            <a:endParaRPr lang="en-US"/>
          </a:p>
        </p:txBody>
      </p:sp>
    </p:spTree>
    <p:extLst>
      <p:ext uri="{BB962C8B-B14F-4D97-AF65-F5344CB8AC3E}">
        <p14:creationId xmlns:p14="http://schemas.microsoft.com/office/powerpoint/2010/main" val="1923613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contenido"/>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contenido"/>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3 Marcador de fecha"/>
          <p:cNvSpPr>
            <a:spLocks noGrp="1"/>
          </p:cNvSpPr>
          <p:nvPr>
            <p:ph type="dt" sz="half" idx="10"/>
          </p:nvPr>
        </p:nvSpPr>
        <p:spPr/>
        <p:txBody>
          <a:bodyPr/>
          <a:lstStyle>
            <a:lvl1pPr>
              <a:defRPr/>
            </a:lvl1pPr>
          </a:lstStyle>
          <a:p>
            <a:pPr>
              <a:defRPr/>
            </a:pPr>
            <a:endParaRPr lang="en-US"/>
          </a:p>
        </p:txBody>
      </p:sp>
      <p:sp>
        <p:nvSpPr>
          <p:cNvPr id="6" name="4 Marcador de pie de página"/>
          <p:cNvSpPr>
            <a:spLocks noGrp="1"/>
          </p:cNvSpPr>
          <p:nvPr>
            <p:ph type="ftr" sz="quarter" idx="11"/>
          </p:nvPr>
        </p:nvSpPr>
        <p:spPr/>
        <p:txBody>
          <a:bodyPr/>
          <a:lstStyle>
            <a:lvl1pPr>
              <a:defRPr/>
            </a:lvl1pPr>
          </a:lstStyle>
          <a:p>
            <a:pPr>
              <a:defRPr/>
            </a:pPr>
            <a:endParaRPr lang="en-US"/>
          </a:p>
        </p:txBody>
      </p:sp>
      <p:sp>
        <p:nvSpPr>
          <p:cNvPr id="7" name="5 Marcador de número de diapositiva"/>
          <p:cNvSpPr>
            <a:spLocks noGrp="1"/>
          </p:cNvSpPr>
          <p:nvPr>
            <p:ph type="sldNum" sz="quarter" idx="12"/>
          </p:nvPr>
        </p:nvSpPr>
        <p:spPr/>
        <p:txBody>
          <a:bodyPr/>
          <a:lstStyle>
            <a:lvl1pPr>
              <a:defRPr/>
            </a:lvl1pPr>
          </a:lstStyle>
          <a:p>
            <a:pPr>
              <a:defRPr/>
            </a:pPr>
            <a:fld id="{12683C50-F7CF-42D8-9142-EDDED933EC97}" type="slidenum">
              <a:rPr lang="en-US"/>
              <a:pPr>
                <a:defRPr/>
              </a:pPr>
              <a:t>‹Nº›</a:t>
            </a:fld>
            <a:endParaRPr lang="en-US"/>
          </a:p>
        </p:txBody>
      </p:sp>
    </p:spTree>
    <p:extLst>
      <p:ext uri="{BB962C8B-B14F-4D97-AF65-F5344CB8AC3E}">
        <p14:creationId xmlns:p14="http://schemas.microsoft.com/office/powerpoint/2010/main" val="2416925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4 Marcador de texto"/>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7" name="3 Marcador de fecha"/>
          <p:cNvSpPr>
            <a:spLocks noGrp="1"/>
          </p:cNvSpPr>
          <p:nvPr>
            <p:ph type="dt" sz="half" idx="10"/>
          </p:nvPr>
        </p:nvSpPr>
        <p:spPr/>
        <p:txBody>
          <a:bodyPr/>
          <a:lstStyle>
            <a:lvl1pPr>
              <a:defRPr/>
            </a:lvl1pPr>
          </a:lstStyle>
          <a:p>
            <a:pPr>
              <a:defRPr/>
            </a:pPr>
            <a:endParaRPr lang="en-US"/>
          </a:p>
        </p:txBody>
      </p:sp>
      <p:sp>
        <p:nvSpPr>
          <p:cNvPr id="8" name="4 Marcador de pie de página"/>
          <p:cNvSpPr>
            <a:spLocks noGrp="1"/>
          </p:cNvSpPr>
          <p:nvPr>
            <p:ph type="ftr" sz="quarter" idx="11"/>
          </p:nvPr>
        </p:nvSpPr>
        <p:spPr/>
        <p:txBody>
          <a:bodyPr/>
          <a:lstStyle>
            <a:lvl1pPr>
              <a:defRPr/>
            </a:lvl1pPr>
          </a:lstStyle>
          <a:p>
            <a:pPr>
              <a:defRPr/>
            </a:pPr>
            <a:endParaRPr lang="en-US"/>
          </a:p>
        </p:txBody>
      </p:sp>
      <p:sp>
        <p:nvSpPr>
          <p:cNvPr id="9" name="5 Marcador de número de diapositiva"/>
          <p:cNvSpPr>
            <a:spLocks noGrp="1"/>
          </p:cNvSpPr>
          <p:nvPr>
            <p:ph type="sldNum" sz="quarter" idx="12"/>
          </p:nvPr>
        </p:nvSpPr>
        <p:spPr/>
        <p:txBody>
          <a:bodyPr/>
          <a:lstStyle>
            <a:lvl1pPr>
              <a:defRPr/>
            </a:lvl1pPr>
          </a:lstStyle>
          <a:p>
            <a:pPr>
              <a:defRPr/>
            </a:pPr>
            <a:fld id="{E2D75DB6-329A-4D1D-A45D-30B15F5E2F45}" type="slidenum">
              <a:rPr lang="en-US"/>
              <a:pPr>
                <a:defRPr/>
              </a:pPr>
              <a:t>‹Nº›</a:t>
            </a:fld>
            <a:endParaRPr lang="en-US"/>
          </a:p>
        </p:txBody>
      </p:sp>
    </p:spTree>
    <p:extLst>
      <p:ext uri="{BB962C8B-B14F-4D97-AF65-F5344CB8AC3E}">
        <p14:creationId xmlns:p14="http://schemas.microsoft.com/office/powerpoint/2010/main" val="1661834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3 Marcador de fecha"/>
          <p:cNvSpPr>
            <a:spLocks noGrp="1"/>
          </p:cNvSpPr>
          <p:nvPr>
            <p:ph type="dt" sz="half" idx="10"/>
          </p:nvPr>
        </p:nvSpPr>
        <p:spPr/>
        <p:txBody>
          <a:bodyPr/>
          <a:lstStyle>
            <a:lvl1pPr>
              <a:defRPr/>
            </a:lvl1pPr>
          </a:lstStyle>
          <a:p>
            <a:pPr>
              <a:defRPr/>
            </a:pPr>
            <a:endParaRPr lang="en-US"/>
          </a:p>
        </p:txBody>
      </p:sp>
      <p:sp>
        <p:nvSpPr>
          <p:cNvPr id="4" name="4 Marcador de pie de página"/>
          <p:cNvSpPr>
            <a:spLocks noGrp="1"/>
          </p:cNvSpPr>
          <p:nvPr>
            <p:ph type="ftr" sz="quarter" idx="11"/>
          </p:nvPr>
        </p:nvSpPr>
        <p:spPr/>
        <p:txBody>
          <a:bodyPr/>
          <a:lstStyle>
            <a:lvl1pPr>
              <a:defRPr/>
            </a:lvl1pPr>
          </a:lstStyle>
          <a:p>
            <a:pPr>
              <a:defRPr/>
            </a:pPr>
            <a:endParaRPr lang="en-US"/>
          </a:p>
        </p:txBody>
      </p:sp>
      <p:sp>
        <p:nvSpPr>
          <p:cNvPr id="5" name="5 Marcador de número de diapositiva"/>
          <p:cNvSpPr>
            <a:spLocks noGrp="1"/>
          </p:cNvSpPr>
          <p:nvPr>
            <p:ph type="sldNum" sz="quarter" idx="12"/>
          </p:nvPr>
        </p:nvSpPr>
        <p:spPr/>
        <p:txBody>
          <a:bodyPr/>
          <a:lstStyle>
            <a:lvl1pPr>
              <a:defRPr/>
            </a:lvl1pPr>
          </a:lstStyle>
          <a:p>
            <a:pPr>
              <a:defRPr/>
            </a:pPr>
            <a:fld id="{279AB600-C8F2-4A2C-BDDC-BCDBE27FEB81}" type="slidenum">
              <a:rPr lang="en-US"/>
              <a:pPr>
                <a:defRPr/>
              </a:pPr>
              <a:t>‹Nº›</a:t>
            </a:fld>
            <a:endParaRPr lang="en-US"/>
          </a:p>
        </p:txBody>
      </p:sp>
    </p:spTree>
    <p:extLst>
      <p:ext uri="{BB962C8B-B14F-4D97-AF65-F5344CB8AC3E}">
        <p14:creationId xmlns:p14="http://schemas.microsoft.com/office/powerpoint/2010/main" val="1368698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endParaRPr lang="en-US"/>
          </a:p>
        </p:txBody>
      </p:sp>
      <p:sp>
        <p:nvSpPr>
          <p:cNvPr id="3" name="4 Marcador de pie de página"/>
          <p:cNvSpPr>
            <a:spLocks noGrp="1"/>
          </p:cNvSpPr>
          <p:nvPr>
            <p:ph type="ftr" sz="quarter" idx="11"/>
          </p:nvPr>
        </p:nvSpPr>
        <p:spPr/>
        <p:txBody>
          <a:bodyPr/>
          <a:lstStyle>
            <a:lvl1pPr>
              <a:defRPr/>
            </a:lvl1pPr>
          </a:lstStyle>
          <a:p>
            <a:pPr>
              <a:defRPr/>
            </a:pPr>
            <a:endParaRPr lang="en-US"/>
          </a:p>
        </p:txBody>
      </p:sp>
      <p:sp>
        <p:nvSpPr>
          <p:cNvPr id="4" name="5 Marcador de número de diapositiva"/>
          <p:cNvSpPr>
            <a:spLocks noGrp="1"/>
          </p:cNvSpPr>
          <p:nvPr>
            <p:ph type="sldNum" sz="quarter" idx="12"/>
          </p:nvPr>
        </p:nvSpPr>
        <p:spPr/>
        <p:txBody>
          <a:bodyPr/>
          <a:lstStyle>
            <a:lvl1pPr>
              <a:defRPr/>
            </a:lvl1pPr>
          </a:lstStyle>
          <a:p>
            <a:pPr>
              <a:defRPr/>
            </a:pPr>
            <a:fld id="{71B21704-7CF3-4980-8CF6-9A6E2DC917ED}" type="slidenum">
              <a:rPr lang="en-US"/>
              <a:pPr>
                <a:defRPr/>
              </a:pPr>
              <a:t>‹Nº›</a:t>
            </a:fld>
            <a:endParaRPr lang="en-US"/>
          </a:p>
        </p:txBody>
      </p:sp>
    </p:spTree>
    <p:extLst>
      <p:ext uri="{BB962C8B-B14F-4D97-AF65-F5344CB8AC3E}">
        <p14:creationId xmlns:p14="http://schemas.microsoft.com/office/powerpoint/2010/main" val="2770029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5" y="204787"/>
            <a:ext cx="3008313" cy="871538"/>
          </a:xfrm>
        </p:spPr>
        <p:txBody>
          <a:bodyPr anchor="b"/>
          <a:lstStyle>
            <a:lvl1pPr algn="l">
              <a:defRPr sz="2000" b="1"/>
            </a:lvl1pPr>
          </a:lstStyle>
          <a:p>
            <a:r>
              <a:rPr lang="es-ES" smtClean="0"/>
              <a:t>Haga clic para modificar el estilo de título del patrón</a:t>
            </a:r>
            <a:endParaRPr lang="es-CR"/>
          </a:p>
        </p:txBody>
      </p:sp>
      <p:sp>
        <p:nvSpPr>
          <p:cNvPr id="3" name="2 Marcador de contenido"/>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texto"/>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endParaRPr lang="en-US"/>
          </a:p>
        </p:txBody>
      </p:sp>
      <p:sp>
        <p:nvSpPr>
          <p:cNvPr id="6" name="4 Marcador de pie de página"/>
          <p:cNvSpPr>
            <a:spLocks noGrp="1"/>
          </p:cNvSpPr>
          <p:nvPr>
            <p:ph type="ftr" sz="quarter" idx="11"/>
          </p:nvPr>
        </p:nvSpPr>
        <p:spPr/>
        <p:txBody>
          <a:bodyPr/>
          <a:lstStyle>
            <a:lvl1pPr>
              <a:defRPr/>
            </a:lvl1pPr>
          </a:lstStyle>
          <a:p>
            <a:pPr>
              <a:defRPr/>
            </a:pPr>
            <a:endParaRPr lang="en-US"/>
          </a:p>
        </p:txBody>
      </p:sp>
      <p:sp>
        <p:nvSpPr>
          <p:cNvPr id="7" name="5 Marcador de número de diapositiva"/>
          <p:cNvSpPr>
            <a:spLocks noGrp="1"/>
          </p:cNvSpPr>
          <p:nvPr>
            <p:ph type="sldNum" sz="quarter" idx="12"/>
          </p:nvPr>
        </p:nvSpPr>
        <p:spPr/>
        <p:txBody>
          <a:bodyPr/>
          <a:lstStyle>
            <a:lvl1pPr>
              <a:defRPr/>
            </a:lvl1pPr>
          </a:lstStyle>
          <a:p>
            <a:pPr>
              <a:defRPr/>
            </a:pPr>
            <a:fld id="{FBFE3283-A964-47F4-BE5F-A2E157E5C562}" type="slidenum">
              <a:rPr lang="en-US"/>
              <a:pPr>
                <a:defRPr/>
              </a:pPr>
              <a:t>‹Nº›</a:t>
            </a:fld>
            <a:endParaRPr lang="en-US"/>
          </a:p>
        </p:txBody>
      </p:sp>
    </p:spTree>
    <p:extLst>
      <p:ext uri="{BB962C8B-B14F-4D97-AF65-F5344CB8AC3E}">
        <p14:creationId xmlns:p14="http://schemas.microsoft.com/office/powerpoint/2010/main" val="4275872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0451"/>
            <a:ext cx="5486400" cy="425054"/>
          </a:xfrm>
        </p:spPr>
        <p:txBody>
          <a:bodyPr anchor="b"/>
          <a:lstStyle>
            <a:lvl1pPr algn="l">
              <a:defRPr sz="2000" b="1"/>
            </a:lvl1pPr>
          </a:lstStyle>
          <a:p>
            <a:r>
              <a:rPr lang="es-ES" smtClean="0"/>
              <a:t>Haga clic para modificar el estilo de título del patrón</a:t>
            </a:r>
            <a:endParaRPr lang="es-CR"/>
          </a:p>
        </p:txBody>
      </p:sp>
      <p:sp>
        <p:nvSpPr>
          <p:cNvPr id="3" name="2 Marcador de posición de imagen"/>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R" noProof="0"/>
          </a:p>
        </p:txBody>
      </p:sp>
      <p:sp>
        <p:nvSpPr>
          <p:cNvPr id="4" name="3 Marcador de texto"/>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endParaRPr lang="en-US"/>
          </a:p>
        </p:txBody>
      </p:sp>
      <p:sp>
        <p:nvSpPr>
          <p:cNvPr id="6" name="4 Marcador de pie de página"/>
          <p:cNvSpPr>
            <a:spLocks noGrp="1"/>
          </p:cNvSpPr>
          <p:nvPr>
            <p:ph type="ftr" sz="quarter" idx="11"/>
          </p:nvPr>
        </p:nvSpPr>
        <p:spPr/>
        <p:txBody>
          <a:bodyPr/>
          <a:lstStyle>
            <a:lvl1pPr>
              <a:defRPr/>
            </a:lvl1pPr>
          </a:lstStyle>
          <a:p>
            <a:pPr>
              <a:defRPr/>
            </a:pPr>
            <a:endParaRPr lang="en-US"/>
          </a:p>
        </p:txBody>
      </p:sp>
      <p:sp>
        <p:nvSpPr>
          <p:cNvPr id="7" name="5 Marcador de número de diapositiva"/>
          <p:cNvSpPr>
            <a:spLocks noGrp="1"/>
          </p:cNvSpPr>
          <p:nvPr>
            <p:ph type="sldNum" sz="quarter" idx="12"/>
          </p:nvPr>
        </p:nvSpPr>
        <p:spPr/>
        <p:txBody>
          <a:bodyPr/>
          <a:lstStyle>
            <a:lvl1pPr>
              <a:defRPr/>
            </a:lvl1pPr>
          </a:lstStyle>
          <a:p>
            <a:pPr>
              <a:defRPr/>
            </a:pPr>
            <a:fld id="{98520B43-7CC4-44C4-8042-A4CD5B83DB1B}" type="slidenum">
              <a:rPr lang="en-US"/>
              <a:pPr>
                <a:defRPr/>
              </a:pPr>
              <a:t>‹Nº›</a:t>
            </a:fld>
            <a:endParaRPr lang="en-US"/>
          </a:p>
        </p:txBody>
      </p:sp>
    </p:spTree>
    <p:extLst>
      <p:ext uri="{BB962C8B-B14F-4D97-AF65-F5344CB8AC3E}">
        <p14:creationId xmlns:p14="http://schemas.microsoft.com/office/powerpoint/2010/main" val="3125982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CR" smtClean="0"/>
          </a:p>
        </p:txBody>
      </p:sp>
      <p:sp>
        <p:nvSpPr>
          <p:cNvPr id="1027" name="2 Marcador de texto"/>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smtClean="0"/>
          </a:p>
        </p:txBody>
      </p:sp>
      <p:sp>
        <p:nvSpPr>
          <p:cNvPr id="4" name="3 Marcador de fecha"/>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4 Marcador de pie de página"/>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5 Marcador de número de diapositiva"/>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364C580D-2328-4062-94E1-91AEB9E098BB}"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arget="../media/image20.png" Type="http://schemas.openxmlformats.org/officeDocument/2006/relationships/image"/><Relationship Id="rId2" Target="../media/image19.jpeg" Type="http://schemas.openxmlformats.org/officeDocument/2006/relationships/image"/><Relationship Id="rId1" Target="../slideLayouts/slideLayout1.xml" Type="http://schemas.openxmlformats.org/officeDocument/2006/relationships/slideLayout"/><Relationship Id="rId4" Target="../media/image2.png" Type="http://schemas.openxmlformats.org/officeDocument/2006/relationships/image"/></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LECCION 01\APC\leccion 1\Diapositiv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0 Rectángulo"/>
          <p:cNvSpPr/>
          <p:nvPr/>
        </p:nvSpPr>
        <p:spPr>
          <a:xfrm>
            <a:off x="2000351" y="4083918"/>
            <a:ext cx="1779565" cy="215444"/>
          </a:xfrm>
          <a:prstGeom prst="rect">
            <a:avLst/>
          </a:prstGeom>
          <a:noFill/>
          <a:effectLst>
            <a:glow rad="127000">
              <a:srgbClr val="FFFF00"/>
            </a:glow>
          </a:effectLst>
        </p:spPr>
        <p:txBody>
          <a:bodyPr>
            <a:spAutoFit/>
            <a:scene3d>
              <a:camera prst="orthographicFront"/>
              <a:lightRig rig="threePt" dir="t"/>
            </a:scene3d>
            <a:sp3d extrusionH="57150">
              <a:bevelT w="38100" h="38100" prst="convex"/>
            </a:sp3d>
          </a:bodyPr>
          <a:lstStyle/>
          <a:p>
            <a:pPr algn="ctr">
              <a:defRPr/>
            </a:pPr>
            <a:r>
              <a:rPr lang="es-ES" sz="800" b="1" dirty="0">
                <a:ln w="12700">
                  <a:solidFill>
                    <a:schemeClr val="tx1"/>
                  </a:solidFill>
                  <a:prstDash val="solid"/>
                </a:ln>
                <a:effectLst>
                  <a:outerShdw blurRad="41275" dist="20320" dir="1800000" algn="tl" rotWithShape="0">
                    <a:srgbClr val="000000">
                      <a:alpha val="40000"/>
                    </a:srgbClr>
                  </a:outerShdw>
                </a:effectLst>
                <a:latin typeface="Arial" pitchFamily="34" charset="0"/>
                <a:cs typeface="Arial" pitchFamily="34" charset="0"/>
              </a:rPr>
              <a:t>JULIO - SETIEMBRE </a:t>
            </a:r>
            <a:r>
              <a:rPr lang="es-ES" sz="800" b="1" dirty="0">
                <a:ln w="12700">
                  <a:solidFill>
                    <a:schemeClr val="tx1"/>
                  </a:solidFill>
                  <a:prstDash val="solid"/>
                </a:ln>
                <a:effectLst>
                  <a:outerShdw blurRad="41275" dist="20320" dir="1800000" algn="tl" rotWithShape="0">
                    <a:srgbClr val="000000">
                      <a:alpha val="40000"/>
                    </a:srgbClr>
                  </a:outerShdw>
                </a:effectLst>
                <a:latin typeface="Arial" pitchFamily="34" charset="0"/>
                <a:cs typeface="Arial" pitchFamily="34" charset="0"/>
              </a:rPr>
              <a:t>2012                        </a:t>
            </a:r>
            <a:endParaRPr lang="es-ES" sz="800" b="1" dirty="0">
              <a:ln w="12700">
                <a:solidFill>
                  <a:schemeClr val="tx1"/>
                </a:solidFill>
                <a:prstDash val="solid"/>
              </a:ln>
              <a:effectLst>
                <a:outerShdw blurRad="41275" dist="20320" dir="1800000" algn="tl" rotWithShape="0">
                  <a:srgbClr val="000000">
                    <a:alpha val="40000"/>
                  </a:srgbClr>
                </a:outerShdw>
              </a:effectLst>
              <a:latin typeface="Arial" pitchFamily="34" charset="0"/>
              <a:cs typeface="Arial" pitchFamily="34" charset="0"/>
            </a:endParaRPr>
          </a:p>
        </p:txBody>
      </p:sp>
      <p:pic>
        <p:nvPicPr>
          <p:cNvPr id="13" name="Picture 2" descr="C:\Documents and Settings\Alfredo\Escritorio\APCE.png"/>
          <p:cNvPicPr>
            <a:picLocks noChangeAspect="1" noChangeArrowheads="1"/>
          </p:cNvPicPr>
          <p:nvPr/>
        </p:nvPicPr>
        <p:blipFill>
          <a:blip r:embed="rId3">
            <a:duotone>
              <a:prstClr val="black"/>
              <a:schemeClr val="tx2">
                <a:tint val="45000"/>
                <a:satMod val="400000"/>
              </a:schemeClr>
            </a:duotone>
            <a:extLst/>
          </a:blip>
          <a:srcRect/>
          <a:stretch>
            <a:fillRect/>
          </a:stretch>
        </p:blipFill>
        <p:spPr bwMode="auto">
          <a:xfrm>
            <a:off x="364872" y="3707667"/>
            <a:ext cx="1326811" cy="792088"/>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4" descr="C:\Documents and Settings\Administrador\Escritorio\Imagen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0200" y="3795713"/>
            <a:ext cx="10922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1 Rectángulo"/>
          <p:cNvSpPr>
            <a:spLocks noChangeArrowheads="1"/>
          </p:cNvSpPr>
          <p:nvPr/>
        </p:nvSpPr>
        <p:spPr bwMode="auto">
          <a:xfrm>
            <a:off x="1259632" y="1771650"/>
            <a:ext cx="4680818"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CR" sz="3800" b="1" dirty="0">
                <a:solidFill>
                  <a:srgbClr val="800000"/>
                </a:solidFill>
                <a:effectLst>
                  <a:outerShdw blurRad="38100" dist="38100" dir="2700000" algn="tl">
                    <a:srgbClr val="000000">
                      <a:alpha val="43137"/>
                    </a:srgbClr>
                  </a:outerShdw>
                </a:effectLst>
                <a:latin typeface="Impact" pitchFamily="34" charset="0"/>
              </a:rPr>
              <a:t>GOZOSO Y AGRADECIDO</a:t>
            </a:r>
            <a:endParaRPr lang="es-CR" sz="3800" dirty="0">
              <a:solidFill>
                <a:srgbClr val="800000"/>
              </a:solidFill>
              <a:effectLst>
                <a:outerShdw blurRad="38100" dist="38100" dir="2700000" algn="tl">
                  <a:srgbClr val="000000">
                    <a:alpha val="43137"/>
                  </a:srgbClr>
                </a:outerShdw>
              </a:effectLst>
              <a:latin typeface="Impact"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LECCION 04\APC\leccion_04_III_2012\Diapositiva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txBox="1">
            <a:spLocks noChangeArrowheads="1"/>
          </p:cNvSpPr>
          <p:nvPr/>
        </p:nvSpPr>
        <p:spPr bwMode="auto">
          <a:xfrm>
            <a:off x="467544" y="1601316"/>
            <a:ext cx="5616203"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ts val="2800"/>
              </a:lnSpc>
            </a:pPr>
            <a:r>
              <a:rPr lang="es-ES" b="1" dirty="0">
                <a:latin typeface="Tahoma" pitchFamily="34" charset="0"/>
                <a:ea typeface="Tahoma" pitchFamily="34" charset="0"/>
                <a:cs typeface="Tahoma" pitchFamily="34" charset="0"/>
              </a:rPr>
              <a:t>Pablo, aunque es el autor de ella (1 </a:t>
            </a:r>
            <a:r>
              <a:rPr lang="es-ES" b="1" dirty="0" smtClean="0">
                <a:latin typeface="Tahoma" pitchFamily="34" charset="0"/>
                <a:ea typeface="Tahoma" pitchFamily="34" charset="0"/>
                <a:cs typeface="Tahoma" pitchFamily="34" charset="0"/>
              </a:rPr>
              <a:t>Tesalonicenses 2:18</a:t>
            </a:r>
            <a:r>
              <a:rPr lang="es-ES" b="1" dirty="0">
                <a:latin typeface="Tahoma" pitchFamily="34" charset="0"/>
                <a:ea typeface="Tahoma" pitchFamily="34" charset="0"/>
                <a:cs typeface="Tahoma" pitchFamily="34" charset="0"/>
              </a:rPr>
              <a:t>; 3:5; 5:27), reconoce a sus colaboradores </a:t>
            </a:r>
            <a:r>
              <a:rPr lang="es-ES" b="1" dirty="0" err="1">
                <a:latin typeface="Tahoma" pitchFamily="34" charset="0"/>
                <a:ea typeface="Tahoma" pitchFamily="34" charset="0"/>
                <a:cs typeface="Tahoma" pitchFamily="34" charset="0"/>
              </a:rPr>
              <a:t>Silas</a:t>
            </a:r>
            <a:r>
              <a:rPr lang="es-ES" b="1" dirty="0">
                <a:latin typeface="Tahoma" pitchFamily="34" charset="0"/>
                <a:ea typeface="Tahoma" pitchFamily="34" charset="0"/>
                <a:cs typeface="Tahoma" pitchFamily="34" charset="0"/>
              </a:rPr>
              <a:t> y Timoteo; les reconoce el apoyo dado a su ministerio. También está agradecido a Dios por cómo los tesalonicenses respondieron al evangelio (1 </a:t>
            </a:r>
            <a:r>
              <a:rPr lang="es-ES" b="1" dirty="0" smtClean="0">
                <a:latin typeface="Tahoma" pitchFamily="34" charset="0"/>
                <a:ea typeface="Tahoma" pitchFamily="34" charset="0"/>
                <a:cs typeface="Tahoma" pitchFamily="34" charset="0"/>
              </a:rPr>
              <a:t>Tesalonicenses </a:t>
            </a:r>
            <a:r>
              <a:rPr lang="es-ES" b="1" dirty="0">
                <a:latin typeface="Tahoma" pitchFamily="34" charset="0"/>
                <a:ea typeface="Tahoma" pitchFamily="34" charset="0"/>
                <a:cs typeface="Tahoma" pitchFamily="34" charset="0"/>
              </a:rPr>
              <a:t>1:2</a:t>
            </a:r>
            <a:r>
              <a:rPr lang="es-ES" b="1" dirty="0" smtClean="0">
                <a:latin typeface="Tahoma" pitchFamily="34" charset="0"/>
                <a:ea typeface="Tahoma" pitchFamily="34" charset="0"/>
                <a:cs typeface="Tahoma" pitchFamily="34" charset="0"/>
              </a:rPr>
              <a:t>).</a:t>
            </a:r>
            <a:endParaRPr lang="es-CR" b="1" dirty="0">
              <a:latin typeface="Tahoma" pitchFamily="34" charset="0"/>
              <a:ea typeface="Tahoma" pitchFamily="34" charset="0"/>
              <a:cs typeface="Tahoma" pitchFamily="34" charset="0"/>
            </a:endParaRPr>
          </a:p>
        </p:txBody>
      </p:sp>
      <p:sp>
        <p:nvSpPr>
          <p:cNvPr id="7" name="Text Box 4"/>
          <p:cNvSpPr txBox="1">
            <a:spLocks noChangeArrowheads="1"/>
          </p:cNvSpPr>
          <p:nvPr/>
        </p:nvSpPr>
        <p:spPr bwMode="auto">
          <a:xfrm>
            <a:off x="35496" y="834847"/>
            <a:ext cx="7848868" cy="584775"/>
          </a:xfrm>
          <a:prstGeom prst="rect">
            <a:avLst/>
          </a:prstGeom>
          <a:noFill/>
          <a:ln w="9525">
            <a:noFill/>
            <a:miter lim="800000"/>
            <a:headEnd/>
            <a:tailEnd/>
          </a:ln>
          <a:effectLst/>
        </p:spPr>
        <p:txBody>
          <a:bodyPr>
            <a:spAutoFit/>
          </a:bodyPr>
          <a:lstStyle/>
          <a:p>
            <a:pPr>
              <a:spcBef>
                <a:spcPct val="50000"/>
              </a:spcBef>
              <a:defRPr/>
            </a:pPr>
            <a:r>
              <a:rPr lang="es-AR" sz="3200" i="1" dirty="0">
                <a:ln>
                  <a:solidFill>
                    <a:srgbClr val="002200"/>
                  </a:solidFill>
                </a:ln>
                <a:solidFill>
                  <a:srgbClr val="C00000"/>
                </a:solidFill>
                <a:effectLst>
                  <a:outerShdw blurRad="38100" dist="38100" dir="2700000" algn="tl">
                    <a:srgbClr val="000000">
                      <a:alpha val="43137"/>
                    </a:srgbClr>
                  </a:outerShdw>
                </a:effectLst>
                <a:latin typeface="Impact" pitchFamily="34" charset="0"/>
              </a:rPr>
              <a:t>b</a:t>
            </a:r>
            <a:r>
              <a:rPr lang="es-AR" sz="3200" i="1" dirty="0">
                <a:ln>
                  <a:solidFill>
                    <a:srgbClr val="002200"/>
                  </a:solidFill>
                </a:ln>
                <a:solidFill>
                  <a:srgbClr val="C00000"/>
                </a:solidFill>
                <a:effectLst>
                  <a:outerShdw blurRad="38100" dist="38100" dir="2700000" algn="tl">
                    <a:srgbClr val="000000">
                      <a:alpha val="43137"/>
                    </a:srgbClr>
                  </a:outerShdw>
                </a:effectLst>
                <a:latin typeface="Impact" pitchFamily="34" charset="0"/>
              </a:rPr>
              <a:t>.  Por la obra realizada</a:t>
            </a:r>
            <a:endParaRPr lang="es-AR" sz="3200" i="1" dirty="0">
              <a:ln>
                <a:solidFill>
                  <a:srgbClr val="002200"/>
                </a:solidFill>
              </a:ln>
              <a:solidFill>
                <a:srgbClr val="C00000"/>
              </a:solidFill>
              <a:effectLst>
                <a:outerShdw blurRad="38100" dist="38100" dir="2700000" algn="tl">
                  <a:srgbClr val="000000">
                    <a:alpha val="43137"/>
                  </a:srgbClr>
                </a:outerShdw>
              </a:effectLst>
              <a:latin typeface="Impact" pitchFamily="34" charset="0"/>
            </a:endParaRPr>
          </a:p>
        </p:txBody>
      </p:sp>
      <p:sp>
        <p:nvSpPr>
          <p:cNvPr id="8" name="Rectangle 2"/>
          <p:cNvSpPr txBox="1">
            <a:spLocks noChangeArrowheads="1"/>
          </p:cNvSpPr>
          <p:nvPr/>
        </p:nvSpPr>
        <p:spPr bwMode="auto">
          <a:xfrm>
            <a:off x="107504" y="267494"/>
            <a:ext cx="93599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en-US" sz="3600" b="1" dirty="0">
                <a:solidFill>
                  <a:srgbClr val="800000"/>
                </a:solidFill>
                <a:latin typeface="Impact" pitchFamily="34" charset="0"/>
              </a:rPr>
              <a:t>II. GRATITUD A DIOS Y SEMEJANTES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D:\LECCION 01\APC\leccion 1\Diapositiva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2"/>
          <p:cNvSpPr txBox="1">
            <a:spLocks noChangeArrowheads="1"/>
          </p:cNvSpPr>
          <p:nvPr/>
        </p:nvSpPr>
        <p:spPr bwMode="auto">
          <a:xfrm>
            <a:off x="107504" y="267494"/>
            <a:ext cx="8839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en-US" sz="3600" b="1" dirty="0">
                <a:solidFill>
                  <a:srgbClr val="800000"/>
                </a:solidFill>
                <a:latin typeface="Impact" pitchFamily="34" charset="0"/>
              </a:rPr>
              <a:t>III. CUMPLIENDO LA MISIÓN</a:t>
            </a:r>
          </a:p>
        </p:txBody>
      </p:sp>
      <p:sp>
        <p:nvSpPr>
          <p:cNvPr id="11" name="Rectangle 3"/>
          <p:cNvSpPr txBox="1">
            <a:spLocks noChangeArrowheads="1"/>
          </p:cNvSpPr>
          <p:nvPr/>
        </p:nvSpPr>
        <p:spPr bwMode="auto">
          <a:xfrm>
            <a:off x="107504" y="1491630"/>
            <a:ext cx="8839200" cy="2699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l" rtl="0" eaLnBrk="1" fontAlgn="base" hangingPunct="1">
              <a:spcBef>
                <a:spcPct val="20000"/>
              </a:spcBef>
              <a:spcAft>
                <a:spcPct val="0"/>
              </a:spcAft>
              <a:buFontTx/>
              <a:buNone/>
              <a:defRPr sz="18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b="1">
                <a:solidFill>
                  <a:schemeClr val="tx1"/>
                </a:solidFill>
                <a:latin typeface="+mn-lt"/>
              </a:defRPr>
            </a:lvl2pPr>
            <a:lvl3pPr marL="1143000" indent="-228600" algn="l" rtl="0" eaLnBrk="1" fontAlgn="base" hangingPunct="1">
              <a:spcBef>
                <a:spcPct val="20000"/>
              </a:spcBef>
              <a:spcAft>
                <a:spcPct val="0"/>
              </a:spcAft>
              <a:buChar char="•"/>
              <a:defRPr b="1">
                <a:solidFill>
                  <a:schemeClr val="tx1"/>
                </a:solidFill>
                <a:latin typeface="+mn-lt"/>
              </a:defRPr>
            </a:lvl3pPr>
            <a:lvl4pPr marL="1600200" indent="-228600" algn="l" rtl="0" eaLnBrk="1" fontAlgn="base" hangingPunct="1">
              <a:spcBef>
                <a:spcPct val="20000"/>
              </a:spcBef>
              <a:spcAft>
                <a:spcPct val="0"/>
              </a:spcAft>
              <a:buChar char="–"/>
              <a:defRPr sz="1600" b="1">
                <a:solidFill>
                  <a:schemeClr val="tx1"/>
                </a:solidFill>
                <a:latin typeface="+mn-lt"/>
              </a:defRPr>
            </a:lvl4pPr>
            <a:lvl5pPr marL="2057400" indent="-228600" algn="l" rtl="0" eaLnBrk="1" fontAlgn="base" hangingPunct="1">
              <a:spcBef>
                <a:spcPct val="20000"/>
              </a:spcBef>
              <a:spcAft>
                <a:spcPct val="0"/>
              </a:spcAft>
              <a:buChar char="»"/>
              <a:defRPr sz="1600" b="1">
                <a:solidFill>
                  <a:schemeClr val="bg1"/>
                </a:solidFill>
                <a:latin typeface="+mn-lt"/>
              </a:defRPr>
            </a:lvl5pPr>
            <a:lvl6pPr marL="2514600" indent="-228600" algn="l" rtl="0" eaLnBrk="1" fontAlgn="base" hangingPunct="1">
              <a:spcBef>
                <a:spcPct val="20000"/>
              </a:spcBef>
              <a:spcAft>
                <a:spcPct val="0"/>
              </a:spcAft>
              <a:buChar char="»"/>
              <a:defRPr sz="1600" b="1">
                <a:solidFill>
                  <a:schemeClr val="bg1"/>
                </a:solidFill>
                <a:latin typeface="+mn-lt"/>
              </a:defRPr>
            </a:lvl6pPr>
            <a:lvl7pPr marL="2971800" indent="-228600" algn="l" rtl="0" eaLnBrk="1" fontAlgn="base" hangingPunct="1">
              <a:spcBef>
                <a:spcPct val="20000"/>
              </a:spcBef>
              <a:spcAft>
                <a:spcPct val="0"/>
              </a:spcAft>
              <a:buChar char="»"/>
              <a:defRPr sz="1600" b="1">
                <a:solidFill>
                  <a:schemeClr val="bg1"/>
                </a:solidFill>
                <a:latin typeface="+mn-lt"/>
              </a:defRPr>
            </a:lvl7pPr>
            <a:lvl8pPr marL="3429000" indent="-228600" algn="l" rtl="0" eaLnBrk="1" fontAlgn="base" hangingPunct="1">
              <a:spcBef>
                <a:spcPct val="20000"/>
              </a:spcBef>
              <a:spcAft>
                <a:spcPct val="0"/>
              </a:spcAft>
              <a:buChar char="»"/>
              <a:defRPr sz="1600" b="1">
                <a:solidFill>
                  <a:schemeClr val="bg1"/>
                </a:solidFill>
                <a:latin typeface="+mn-lt"/>
              </a:defRPr>
            </a:lvl8pPr>
            <a:lvl9pPr marL="3886200" indent="-228600" algn="l" rtl="0" eaLnBrk="1" fontAlgn="base" hangingPunct="1">
              <a:spcBef>
                <a:spcPct val="20000"/>
              </a:spcBef>
              <a:spcAft>
                <a:spcPct val="0"/>
              </a:spcAft>
              <a:buChar char="»"/>
              <a:defRPr sz="1600" b="1">
                <a:solidFill>
                  <a:schemeClr val="bg1"/>
                </a:solidFill>
                <a:latin typeface="+mn-lt"/>
              </a:defRPr>
            </a:lvl9pPr>
          </a:lstStyle>
          <a:p>
            <a:pPr marL="177800" indent="-177800">
              <a:lnSpc>
                <a:spcPts val="3200"/>
              </a:lnSpc>
              <a:spcBef>
                <a:spcPts val="0"/>
              </a:spcBef>
              <a:buFont typeface="Arial" pitchFamily="34" charset="0"/>
              <a:buChar char="•"/>
              <a:defRPr/>
            </a:pPr>
            <a:r>
              <a:rPr lang="es-ES" sz="2400" dirty="0">
                <a:solidFill>
                  <a:schemeClr val="accent6">
                    <a:lumMod val="40000"/>
                    <a:lumOff val="60000"/>
                  </a:schemeClr>
                </a:solidFill>
                <a:latin typeface="Tahoma" pitchFamily="34" charset="0"/>
                <a:ea typeface="Tahoma" pitchFamily="34" charset="0"/>
                <a:cs typeface="Tahoma" pitchFamily="34" charset="0"/>
              </a:rPr>
              <a:t>En 1 </a:t>
            </a:r>
            <a:r>
              <a:rPr lang="es-ES" sz="2400" dirty="0" smtClean="0">
                <a:solidFill>
                  <a:schemeClr val="accent6">
                    <a:lumMod val="40000"/>
                    <a:lumOff val="60000"/>
                  </a:schemeClr>
                </a:solidFill>
                <a:latin typeface="Tahoma" pitchFamily="34" charset="0"/>
                <a:ea typeface="Tahoma" pitchFamily="34" charset="0"/>
                <a:cs typeface="Tahoma" pitchFamily="34" charset="0"/>
              </a:rPr>
              <a:t>Tesalonicenses 1:5, ¿cómo </a:t>
            </a:r>
            <a:r>
              <a:rPr lang="es-ES" sz="2400" dirty="0">
                <a:solidFill>
                  <a:schemeClr val="accent6">
                    <a:lumMod val="40000"/>
                    <a:lumOff val="60000"/>
                  </a:schemeClr>
                </a:solidFill>
                <a:latin typeface="Tahoma" pitchFamily="34" charset="0"/>
                <a:ea typeface="Tahoma" pitchFamily="34" charset="0"/>
                <a:cs typeface="Tahoma" pitchFamily="34" charset="0"/>
              </a:rPr>
              <a:t>obtenemos la certeza de que estamos bien con Dios</a:t>
            </a:r>
            <a:r>
              <a:rPr lang="es-ES" sz="2400" dirty="0" smtClean="0">
                <a:solidFill>
                  <a:schemeClr val="accent6">
                    <a:lumMod val="40000"/>
                    <a:lumOff val="60000"/>
                  </a:schemeClr>
                </a:solidFill>
                <a:latin typeface="Tahoma" pitchFamily="34" charset="0"/>
                <a:ea typeface="Tahoma" pitchFamily="34" charset="0"/>
                <a:cs typeface="Tahoma" pitchFamily="34" charset="0"/>
              </a:rPr>
              <a:t>?</a:t>
            </a:r>
          </a:p>
          <a:p>
            <a:pPr marL="177800" indent="-177800">
              <a:lnSpc>
                <a:spcPts val="3200"/>
              </a:lnSpc>
              <a:spcBef>
                <a:spcPts val="0"/>
              </a:spcBef>
              <a:buFont typeface="Arial" pitchFamily="34" charset="0"/>
              <a:buChar char="•"/>
              <a:defRPr/>
            </a:pPr>
            <a:r>
              <a:rPr lang="es-ES" sz="2400" dirty="0" smtClean="0">
                <a:solidFill>
                  <a:schemeClr val="bg1"/>
                </a:solidFill>
                <a:latin typeface="Tahoma" pitchFamily="34" charset="0"/>
                <a:ea typeface="Tahoma" pitchFamily="34" charset="0"/>
                <a:cs typeface="Tahoma" pitchFamily="34" charset="0"/>
              </a:rPr>
              <a:t>“Nuestro </a:t>
            </a:r>
            <a:r>
              <a:rPr lang="es-ES" sz="2400" dirty="0">
                <a:solidFill>
                  <a:schemeClr val="bg1"/>
                </a:solidFill>
                <a:latin typeface="Tahoma" pitchFamily="34" charset="0"/>
                <a:ea typeface="Tahoma" pitchFamily="34" charset="0"/>
                <a:cs typeface="Tahoma" pitchFamily="34" charset="0"/>
              </a:rPr>
              <a:t>evangelio no llegó a vosotros en </a:t>
            </a:r>
            <a:r>
              <a:rPr lang="es-ES" sz="2400" dirty="0">
                <a:solidFill>
                  <a:srgbClr val="FFFF00"/>
                </a:solidFill>
                <a:latin typeface="Tahoma" pitchFamily="34" charset="0"/>
                <a:ea typeface="Tahoma" pitchFamily="34" charset="0"/>
                <a:cs typeface="Tahoma" pitchFamily="34" charset="0"/>
              </a:rPr>
              <a:t>palabras</a:t>
            </a:r>
            <a:r>
              <a:rPr lang="es-ES" sz="2400" dirty="0">
                <a:solidFill>
                  <a:schemeClr val="bg1"/>
                </a:solidFill>
                <a:latin typeface="Tahoma" pitchFamily="34" charset="0"/>
                <a:ea typeface="Tahoma" pitchFamily="34" charset="0"/>
                <a:cs typeface="Tahoma" pitchFamily="34" charset="0"/>
              </a:rPr>
              <a:t> </a:t>
            </a:r>
            <a:r>
              <a:rPr lang="es-ES" sz="2400" dirty="0" smtClean="0">
                <a:solidFill>
                  <a:schemeClr val="bg1"/>
                </a:solidFill>
                <a:latin typeface="Tahoma" pitchFamily="34" charset="0"/>
                <a:ea typeface="Tahoma" pitchFamily="34" charset="0"/>
                <a:cs typeface="Tahoma" pitchFamily="34" charset="0"/>
              </a:rPr>
              <a:t>so-lamente</a:t>
            </a:r>
            <a:r>
              <a:rPr lang="es-ES" sz="2400" dirty="0">
                <a:solidFill>
                  <a:schemeClr val="bg1"/>
                </a:solidFill>
                <a:latin typeface="Tahoma" pitchFamily="34" charset="0"/>
                <a:ea typeface="Tahoma" pitchFamily="34" charset="0"/>
                <a:cs typeface="Tahoma" pitchFamily="34" charset="0"/>
              </a:rPr>
              <a:t>,  sino también en </a:t>
            </a:r>
            <a:r>
              <a:rPr lang="es-ES" sz="2400" dirty="0">
                <a:solidFill>
                  <a:srgbClr val="FFFF00"/>
                </a:solidFill>
                <a:latin typeface="Tahoma" pitchFamily="34" charset="0"/>
                <a:ea typeface="Tahoma" pitchFamily="34" charset="0"/>
                <a:cs typeface="Tahoma" pitchFamily="34" charset="0"/>
              </a:rPr>
              <a:t>poder</a:t>
            </a:r>
            <a:r>
              <a:rPr lang="es-ES" sz="2400" dirty="0">
                <a:solidFill>
                  <a:schemeClr val="bg1"/>
                </a:solidFill>
                <a:latin typeface="Tahoma" pitchFamily="34" charset="0"/>
                <a:ea typeface="Tahoma" pitchFamily="34" charset="0"/>
                <a:cs typeface="Tahoma" pitchFamily="34" charset="0"/>
              </a:rPr>
              <a:t>, </a:t>
            </a:r>
            <a:r>
              <a:rPr lang="es-ES" sz="2400" dirty="0">
                <a:solidFill>
                  <a:srgbClr val="FFFF00"/>
                </a:solidFill>
                <a:latin typeface="Tahoma" pitchFamily="34" charset="0"/>
                <a:ea typeface="Tahoma" pitchFamily="34" charset="0"/>
                <a:cs typeface="Tahoma" pitchFamily="34" charset="0"/>
              </a:rPr>
              <a:t>en el Espíritu Santo </a:t>
            </a:r>
            <a:r>
              <a:rPr lang="es-ES" sz="2400" dirty="0">
                <a:solidFill>
                  <a:schemeClr val="bg1"/>
                </a:solidFill>
                <a:latin typeface="Tahoma" pitchFamily="34" charset="0"/>
                <a:ea typeface="Tahoma" pitchFamily="34" charset="0"/>
                <a:cs typeface="Tahoma" pitchFamily="34" charset="0"/>
              </a:rPr>
              <a:t>y en plena </a:t>
            </a:r>
            <a:r>
              <a:rPr lang="es-ES" sz="2400" dirty="0">
                <a:solidFill>
                  <a:srgbClr val="FFFF00"/>
                </a:solidFill>
                <a:latin typeface="Tahoma" pitchFamily="34" charset="0"/>
                <a:ea typeface="Tahoma" pitchFamily="34" charset="0"/>
                <a:cs typeface="Tahoma" pitchFamily="34" charset="0"/>
              </a:rPr>
              <a:t>certidumbre</a:t>
            </a:r>
            <a:r>
              <a:rPr lang="es-ES" sz="2400" dirty="0">
                <a:solidFill>
                  <a:schemeClr val="bg1"/>
                </a:solidFill>
                <a:latin typeface="Tahoma" pitchFamily="34" charset="0"/>
                <a:ea typeface="Tahoma" pitchFamily="34" charset="0"/>
                <a:cs typeface="Tahoma" pitchFamily="34" charset="0"/>
              </a:rPr>
              <a:t>,  como bien sabéis cuáles fuimos entre vosotros por amor de vosotros” </a:t>
            </a:r>
            <a:r>
              <a:rPr lang="es-ES" sz="2400" dirty="0" smtClean="0">
                <a:solidFill>
                  <a:schemeClr val="bg1"/>
                </a:solidFill>
                <a:latin typeface="Tahoma" pitchFamily="34" charset="0"/>
                <a:ea typeface="Tahoma" pitchFamily="34" charset="0"/>
                <a:cs typeface="Tahoma" pitchFamily="34" charset="0"/>
              </a:rPr>
              <a:t>(1 </a:t>
            </a:r>
            <a:r>
              <a:rPr lang="es-ES" sz="2400" dirty="0" err="1" smtClean="0">
                <a:solidFill>
                  <a:schemeClr val="bg1"/>
                </a:solidFill>
                <a:latin typeface="Tahoma" pitchFamily="34" charset="0"/>
                <a:ea typeface="Tahoma" pitchFamily="34" charset="0"/>
                <a:cs typeface="Tahoma" pitchFamily="34" charset="0"/>
              </a:rPr>
              <a:t>Tesalonicen-ses</a:t>
            </a:r>
            <a:r>
              <a:rPr lang="es-ES" sz="2400" dirty="0" smtClean="0">
                <a:solidFill>
                  <a:schemeClr val="bg1"/>
                </a:solidFill>
                <a:latin typeface="Tahoma" pitchFamily="34" charset="0"/>
                <a:ea typeface="Tahoma" pitchFamily="34" charset="0"/>
                <a:cs typeface="Tahoma" pitchFamily="34" charset="0"/>
              </a:rPr>
              <a:t> 1:5)</a:t>
            </a:r>
            <a:endParaRPr lang="es-CR" sz="2400"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16" name="Text Box 4"/>
          <p:cNvSpPr txBox="1">
            <a:spLocks noChangeArrowheads="1"/>
          </p:cNvSpPr>
          <p:nvPr/>
        </p:nvSpPr>
        <p:spPr bwMode="auto">
          <a:xfrm>
            <a:off x="35496" y="834847"/>
            <a:ext cx="8208908" cy="584775"/>
          </a:xfrm>
          <a:prstGeom prst="rect">
            <a:avLst/>
          </a:prstGeom>
          <a:noFill/>
          <a:ln w="9525">
            <a:noFill/>
            <a:miter lim="800000"/>
            <a:headEnd/>
            <a:tailEnd/>
          </a:ln>
          <a:effectLst/>
        </p:spPr>
        <p:txBody>
          <a:bodyPr>
            <a:spAutoFit/>
          </a:bodyPr>
          <a:lstStyle/>
          <a:p>
            <a:pPr>
              <a:spcBef>
                <a:spcPct val="50000"/>
              </a:spcBef>
              <a:defRPr/>
            </a:pPr>
            <a:r>
              <a:rPr lang="es-AR" sz="3200" i="1" dirty="0">
                <a:ln>
                  <a:solidFill>
                    <a:srgbClr val="002200"/>
                  </a:solidFill>
                </a:ln>
                <a:solidFill>
                  <a:srgbClr val="C00000"/>
                </a:solidFill>
                <a:effectLst>
                  <a:outerShdw blurRad="38100" dist="38100" dir="2700000" algn="tl">
                    <a:srgbClr val="000000">
                      <a:alpha val="43137"/>
                    </a:srgbClr>
                  </a:outerShdw>
                </a:effectLst>
                <a:latin typeface="Impact" pitchFamily="34" charset="0"/>
              </a:rPr>
              <a:t>a.  </a:t>
            </a:r>
            <a:r>
              <a:rPr lang="es-AR" sz="3200" i="1" dirty="0">
                <a:ln>
                  <a:solidFill>
                    <a:srgbClr val="002200"/>
                  </a:solidFill>
                </a:ln>
                <a:solidFill>
                  <a:srgbClr val="C00000"/>
                </a:solidFill>
                <a:effectLst>
                  <a:outerShdw blurRad="38100" dist="38100" dir="2700000" algn="tl">
                    <a:srgbClr val="000000">
                      <a:alpha val="43137"/>
                    </a:srgbClr>
                  </a:outerShdw>
                </a:effectLst>
                <a:latin typeface="Impact" pitchFamily="34" charset="0"/>
              </a:rPr>
              <a:t>Al vivir en Cristo</a:t>
            </a:r>
            <a:endParaRPr lang="es-AR" sz="3200" i="1" dirty="0">
              <a:ln>
                <a:solidFill>
                  <a:srgbClr val="002200"/>
                </a:solidFill>
              </a:ln>
              <a:solidFill>
                <a:srgbClr val="C00000"/>
              </a:solidFill>
              <a:effectLst>
                <a:outerShdw blurRad="38100" dist="38100" dir="2700000" algn="tl">
                  <a:srgbClr val="000000">
                    <a:alpha val="43137"/>
                  </a:srgbClr>
                </a:outerShdw>
              </a:effectLst>
              <a:latin typeface="Impac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LECCION 04\APC\leccion_04_III_2012\Diapositiva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
          <p:cNvSpPr txBox="1">
            <a:spLocks noChangeArrowheads="1"/>
          </p:cNvSpPr>
          <p:nvPr/>
        </p:nvSpPr>
        <p:spPr bwMode="auto">
          <a:xfrm>
            <a:off x="467544" y="1529308"/>
            <a:ext cx="5759450"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ts val="2900"/>
              </a:lnSpc>
            </a:pPr>
            <a:r>
              <a:rPr lang="es-ES" b="1" dirty="0">
                <a:latin typeface="Tahoma" pitchFamily="34" charset="0"/>
                <a:ea typeface="Tahoma" pitchFamily="34" charset="0"/>
                <a:cs typeface="Tahoma" pitchFamily="34" charset="0"/>
              </a:rPr>
              <a:t>a) Las creencias deben estar fundamentadas en la “palabra” de Dios. b) Las creencias deben ser prácticas vivenciales en el “poder del Espíritu Santo”. c) Las creencias deben tener la “certeza interior” de que el evangelio es “certidumbre de salvación” a nuestra </a:t>
            </a:r>
            <a:r>
              <a:rPr lang="es-ES" b="1" dirty="0" smtClean="0">
                <a:latin typeface="Tahoma" pitchFamily="34" charset="0"/>
                <a:ea typeface="Tahoma" pitchFamily="34" charset="0"/>
                <a:cs typeface="Tahoma" pitchFamily="34" charset="0"/>
              </a:rPr>
              <a:t>vida.</a:t>
            </a:r>
            <a:endParaRPr lang="es-CR" b="1" dirty="0">
              <a:latin typeface="Tahoma" pitchFamily="34" charset="0"/>
              <a:ea typeface="Tahoma" pitchFamily="34" charset="0"/>
              <a:cs typeface="Tahoma" pitchFamily="34" charset="0"/>
            </a:endParaRPr>
          </a:p>
        </p:txBody>
      </p:sp>
      <p:sp>
        <p:nvSpPr>
          <p:cNvPr id="6" name="Rectangle 2"/>
          <p:cNvSpPr txBox="1">
            <a:spLocks noChangeArrowheads="1"/>
          </p:cNvSpPr>
          <p:nvPr/>
        </p:nvSpPr>
        <p:spPr bwMode="auto">
          <a:xfrm>
            <a:off x="107504" y="267494"/>
            <a:ext cx="8839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en-US" sz="3600" b="1" dirty="0">
                <a:solidFill>
                  <a:srgbClr val="800000"/>
                </a:solidFill>
                <a:latin typeface="Impact" pitchFamily="34" charset="0"/>
              </a:rPr>
              <a:t>III. CUMPLIENDO LA MISIÓN</a:t>
            </a:r>
          </a:p>
        </p:txBody>
      </p:sp>
      <p:sp>
        <p:nvSpPr>
          <p:cNvPr id="8" name="Text Box 4"/>
          <p:cNvSpPr txBox="1">
            <a:spLocks noChangeArrowheads="1"/>
          </p:cNvSpPr>
          <p:nvPr/>
        </p:nvSpPr>
        <p:spPr bwMode="auto">
          <a:xfrm>
            <a:off x="35496" y="834847"/>
            <a:ext cx="8208908" cy="584775"/>
          </a:xfrm>
          <a:prstGeom prst="rect">
            <a:avLst/>
          </a:prstGeom>
          <a:noFill/>
          <a:ln w="9525">
            <a:noFill/>
            <a:miter lim="800000"/>
            <a:headEnd/>
            <a:tailEnd/>
          </a:ln>
          <a:effectLst/>
        </p:spPr>
        <p:txBody>
          <a:bodyPr>
            <a:spAutoFit/>
          </a:bodyPr>
          <a:lstStyle/>
          <a:p>
            <a:pPr>
              <a:spcBef>
                <a:spcPct val="50000"/>
              </a:spcBef>
              <a:defRPr/>
            </a:pPr>
            <a:r>
              <a:rPr lang="es-AR" sz="3200" i="1" dirty="0">
                <a:ln>
                  <a:solidFill>
                    <a:srgbClr val="002200"/>
                  </a:solidFill>
                </a:ln>
                <a:solidFill>
                  <a:srgbClr val="C00000"/>
                </a:solidFill>
                <a:effectLst>
                  <a:outerShdw blurRad="38100" dist="38100" dir="2700000" algn="tl">
                    <a:srgbClr val="000000">
                      <a:alpha val="43137"/>
                    </a:srgbClr>
                  </a:outerShdw>
                </a:effectLst>
                <a:latin typeface="Impact" pitchFamily="34" charset="0"/>
              </a:rPr>
              <a:t>a.  </a:t>
            </a:r>
            <a:r>
              <a:rPr lang="es-AR" sz="3200" i="1" dirty="0">
                <a:ln>
                  <a:solidFill>
                    <a:srgbClr val="002200"/>
                  </a:solidFill>
                </a:ln>
                <a:solidFill>
                  <a:srgbClr val="C00000"/>
                </a:solidFill>
                <a:effectLst>
                  <a:outerShdw blurRad="38100" dist="38100" dir="2700000" algn="tl">
                    <a:srgbClr val="000000">
                      <a:alpha val="43137"/>
                    </a:srgbClr>
                  </a:outerShdw>
                </a:effectLst>
                <a:latin typeface="Impact" pitchFamily="34" charset="0"/>
              </a:rPr>
              <a:t>Al vivir en Cristo</a:t>
            </a:r>
            <a:endParaRPr lang="es-AR" sz="3200" i="1" dirty="0">
              <a:ln>
                <a:solidFill>
                  <a:srgbClr val="002200"/>
                </a:solidFill>
              </a:ln>
              <a:solidFill>
                <a:srgbClr val="C00000"/>
              </a:solidFill>
              <a:effectLst>
                <a:outerShdw blurRad="38100" dist="38100" dir="2700000" algn="tl">
                  <a:srgbClr val="000000">
                    <a:alpha val="43137"/>
                  </a:srgbClr>
                </a:outerShdw>
              </a:effectLst>
              <a:latin typeface="Impact"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D:\LECCION 01\APC\leccion 1\Diapositiva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3"/>
          <p:cNvSpPr txBox="1">
            <a:spLocks noChangeArrowheads="1"/>
          </p:cNvSpPr>
          <p:nvPr/>
        </p:nvSpPr>
        <p:spPr bwMode="auto">
          <a:xfrm>
            <a:off x="179512" y="1491630"/>
            <a:ext cx="6840760" cy="2986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l" rtl="0" eaLnBrk="1" fontAlgn="base" hangingPunct="1">
              <a:spcBef>
                <a:spcPct val="20000"/>
              </a:spcBef>
              <a:spcAft>
                <a:spcPct val="0"/>
              </a:spcAft>
              <a:buFontTx/>
              <a:buNone/>
              <a:defRPr sz="18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b="1">
                <a:solidFill>
                  <a:schemeClr val="tx1"/>
                </a:solidFill>
                <a:latin typeface="+mn-lt"/>
              </a:defRPr>
            </a:lvl2pPr>
            <a:lvl3pPr marL="1143000" indent="-228600" algn="l" rtl="0" eaLnBrk="1" fontAlgn="base" hangingPunct="1">
              <a:spcBef>
                <a:spcPct val="20000"/>
              </a:spcBef>
              <a:spcAft>
                <a:spcPct val="0"/>
              </a:spcAft>
              <a:buChar char="•"/>
              <a:defRPr b="1">
                <a:solidFill>
                  <a:schemeClr val="tx1"/>
                </a:solidFill>
                <a:latin typeface="+mn-lt"/>
              </a:defRPr>
            </a:lvl3pPr>
            <a:lvl4pPr marL="1600200" indent="-228600" algn="l" rtl="0" eaLnBrk="1" fontAlgn="base" hangingPunct="1">
              <a:spcBef>
                <a:spcPct val="20000"/>
              </a:spcBef>
              <a:spcAft>
                <a:spcPct val="0"/>
              </a:spcAft>
              <a:buChar char="–"/>
              <a:defRPr sz="1600" b="1">
                <a:solidFill>
                  <a:schemeClr val="tx1"/>
                </a:solidFill>
                <a:latin typeface="+mn-lt"/>
              </a:defRPr>
            </a:lvl4pPr>
            <a:lvl5pPr marL="2057400" indent="-228600" algn="l" rtl="0" eaLnBrk="1" fontAlgn="base" hangingPunct="1">
              <a:spcBef>
                <a:spcPct val="20000"/>
              </a:spcBef>
              <a:spcAft>
                <a:spcPct val="0"/>
              </a:spcAft>
              <a:buChar char="»"/>
              <a:defRPr sz="1600" b="1">
                <a:solidFill>
                  <a:schemeClr val="bg1"/>
                </a:solidFill>
                <a:latin typeface="+mn-lt"/>
              </a:defRPr>
            </a:lvl5pPr>
            <a:lvl6pPr marL="2514600" indent="-228600" algn="l" rtl="0" eaLnBrk="1" fontAlgn="base" hangingPunct="1">
              <a:spcBef>
                <a:spcPct val="20000"/>
              </a:spcBef>
              <a:spcAft>
                <a:spcPct val="0"/>
              </a:spcAft>
              <a:buChar char="»"/>
              <a:defRPr sz="1600" b="1">
                <a:solidFill>
                  <a:schemeClr val="bg1"/>
                </a:solidFill>
                <a:latin typeface="+mn-lt"/>
              </a:defRPr>
            </a:lvl6pPr>
            <a:lvl7pPr marL="2971800" indent="-228600" algn="l" rtl="0" eaLnBrk="1" fontAlgn="base" hangingPunct="1">
              <a:spcBef>
                <a:spcPct val="20000"/>
              </a:spcBef>
              <a:spcAft>
                <a:spcPct val="0"/>
              </a:spcAft>
              <a:buChar char="»"/>
              <a:defRPr sz="1600" b="1">
                <a:solidFill>
                  <a:schemeClr val="bg1"/>
                </a:solidFill>
                <a:latin typeface="+mn-lt"/>
              </a:defRPr>
            </a:lvl7pPr>
            <a:lvl8pPr marL="3429000" indent="-228600" algn="l" rtl="0" eaLnBrk="1" fontAlgn="base" hangingPunct="1">
              <a:spcBef>
                <a:spcPct val="20000"/>
              </a:spcBef>
              <a:spcAft>
                <a:spcPct val="0"/>
              </a:spcAft>
              <a:buChar char="»"/>
              <a:defRPr sz="1600" b="1">
                <a:solidFill>
                  <a:schemeClr val="bg1"/>
                </a:solidFill>
                <a:latin typeface="+mn-lt"/>
              </a:defRPr>
            </a:lvl8pPr>
            <a:lvl9pPr marL="3886200" indent="-228600" algn="l" rtl="0" eaLnBrk="1" fontAlgn="base" hangingPunct="1">
              <a:spcBef>
                <a:spcPct val="20000"/>
              </a:spcBef>
              <a:spcAft>
                <a:spcPct val="0"/>
              </a:spcAft>
              <a:buChar char="»"/>
              <a:defRPr sz="1600" b="1">
                <a:solidFill>
                  <a:schemeClr val="bg1"/>
                </a:solidFill>
                <a:latin typeface="+mn-lt"/>
              </a:defRPr>
            </a:lvl9pPr>
          </a:lstStyle>
          <a:p>
            <a:pPr marL="177800" indent="-177800">
              <a:lnSpc>
                <a:spcPts val="3200"/>
              </a:lnSpc>
              <a:spcBef>
                <a:spcPts val="0"/>
              </a:spcBef>
              <a:buFont typeface="Arial" pitchFamily="34" charset="0"/>
              <a:buChar char="•"/>
              <a:defRPr/>
            </a:pPr>
            <a:r>
              <a:rPr lang="es-ES" sz="2400" dirty="0">
                <a:solidFill>
                  <a:schemeClr val="accent6">
                    <a:lumMod val="40000"/>
                    <a:lumOff val="60000"/>
                  </a:schemeClr>
                </a:solidFill>
                <a:latin typeface="Tahoma" pitchFamily="34" charset="0"/>
                <a:ea typeface="Tahoma" pitchFamily="34" charset="0"/>
                <a:cs typeface="Tahoma" pitchFamily="34" charset="0"/>
              </a:rPr>
              <a:t>En 1 </a:t>
            </a:r>
            <a:r>
              <a:rPr lang="es-ES" sz="2400" dirty="0" smtClean="0">
                <a:solidFill>
                  <a:schemeClr val="accent6">
                    <a:lumMod val="40000"/>
                    <a:lumOff val="60000"/>
                  </a:schemeClr>
                </a:solidFill>
                <a:latin typeface="Tahoma" pitchFamily="34" charset="0"/>
                <a:ea typeface="Tahoma" pitchFamily="34" charset="0"/>
                <a:cs typeface="Tahoma" pitchFamily="34" charset="0"/>
              </a:rPr>
              <a:t>Tesalonicenses 1:6, ¿cuál </a:t>
            </a:r>
            <a:r>
              <a:rPr lang="es-ES" sz="2400" dirty="0">
                <a:solidFill>
                  <a:schemeClr val="accent6">
                    <a:lumMod val="40000"/>
                    <a:lumOff val="60000"/>
                  </a:schemeClr>
                </a:solidFill>
                <a:latin typeface="Tahoma" pitchFamily="34" charset="0"/>
                <a:ea typeface="Tahoma" pitchFamily="34" charset="0"/>
                <a:cs typeface="Tahoma" pitchFamily="34" charset="0"/>
              </a:rPr>
              <a:t>es el mensaje de Pablo</a:t>
            </a:r>
            <a:r>
              <a:rPr lang="es-ES" sz="2400" dirty="0" smtClean="0">
                <a:solidFill>
                  <a:schemeClr val="accent6">
                    <a:lumMod val="40000"/>
                    <a:lumOff val="60000"/>
                  </a:schemeClr>
                </a:solidFill>
                <a:latin typeface="Tahoma" pitchFamily="34" charset="0"/>
                <a:ea typeface="Tahoma" pitchFamily="34" charset="0"/>
                <a:cs typeface="Tahoma" pitchFamily="34" charset="0"/>
              </a:rPr>
              <a:t>?</a:t>
            </a:r>
          </a:p>
          <a:p>
            <a:pPr marL="177800" indent="-177800">
              <a:lnSpc>
                <a:spcPts val="3200"/>
              </a:lnSpc>
              <a:spcBef>
                <a:spcPts val="0"/>
              </a:spcBef>
              <a:buFont typeface="Arial" pitchFamily="34" charset="0"/>
              <a:buChar char="•"/>
              <a:defRPr/>
            </a:pPr>
            <a:r>
              <a:rPr lang="es-ES" sz="2400" dirty="0">
                <a:solidFill>
                  <a:schemeClr val="bg1"/>
                </a:solidFill>
                <a:latin typeface="Tahoma" pitchFamily="34" charset="0"/>
                <a:ea typeface="Tahoma" pitchFamily="34" charset="0"/>
                <a:cs typeface="Tahoma" pitchFamily="34" charset="0"/>
              </a:rPr>
              <a:t>“Y vosotros vinisteis a ser </a:t>
            </a:r>
            <a:r>
              <a:rPr lang="es-ES" sz="2400" dirty="0">
                <a:solidFill>
                  <a:srgbClr val="FFFF00"/>
                </a:solidFill>
                <a:latin typeface="Tahoma" pitchFamily="34" charset="0"/>
                <a:ea typeface="Tahoma" pitchFamily="34" charset="0"/>
                <a:cs typeface="Tahoma" pitchFamily="34" charset="0"/>
              </a:rPr>
              <a:t>imitadores</a:t>
            </a:r>
            <a:r>
              <a:rPr lang="es-ES" sz="2400" dirty="0">
                <a:solidFill>
                  <a:schemeClr val="bg1"/>
                </a:solidFill>
                <a:latin typeface="Tahoma" pitchFamily="34" charset="0"/>
                <a:ea typeface="Tahoma" pitchFamily="34" charset="0"/>
                <a:cs typeface="Tahoma" pitchFamily="34" charset="0"/>
              </a:rPr>
              <a:t> de </a:t>
            </a:r>
            <a:r>
              <a:rPr lang="es-ES" sz="2400" dirty="0">
                <a:solidFill>
                  <a:srgbClr val="FFFF00"/>
                </a:solidFill>
                <a:latin typeface="Tahoma" pitchFamily="34" charset="0"/>
                <a:ea typeface="Tahoma" pitchFamily="34" charset="0"/>
                <a:cs typeface="Tahoma" pitchFamily="34" charset="0"/>
              </a:rPr>
              <a:t>nosotros</a:t>
            </a:r>
            <a:r>
              <a:rPr lang="es-ES" sz="2400" dirty="0">
                <a:solidFill>
                  <a:schemeClr val="bg1"/>
                </a:solidFill>
                <a:latin typeface="Tahoma" pitchFamily="34" charset="0"/>
                <a:ea typeface="Tahoma" pitchFamily="34" charset="0"/>
                <a:cs typeface="Tahoma" pitchFamily="34" charset="0"/>
              </a:rPr>
              <a:t> y del </a:t>
            </a:r>
            <a:r>
              <a:rPr lang="es-ES" sz="2400" dirty="0">
                <a:solidFill>
                  <a:srgbClr val="FFFF00"/>
                </a:solidFill>
                <a:latin typeface="Tahoma" pitchFamily="34" charset="0"/>
                <a:ea typeface="Tahoma" pitchFamily="34" charset="0"/>
                <a:cs typeface="Tahoma" pitchFamily="34" charset="0"/>
              </a:rPr>
              <a:t>Señor</a:t>
            </a:r>
            <a:r>
              <a:rPr lang="es-ES" sz="2400" dirty="0">
                <a:solidFill>
                  <a:schemeClr val="bg1"/>
                </a:solidFill>
                <a:latin typeface="Tahoma" pitchFamily="34" charset="0"/>
                <a:ea typeface="Tahoma" pitchFamily="34" charset="0"/>
                <a:cs typeface="Tahoma" pitchFamily="34" charset="0"/>
              </a:rPr>
              <a:t>,  recibiendo la palabra en medio de gran tribulación,  </a:t>
            </a:r>
            <a:r>
              <a:rPr lang="es-ES" sz="2400" dirty="0" smtClean="0">
                <a:solidFill>
                  <a:schemeClr val="bg1"/>
                </a:solidFill>
                <a:latin typeface="Tahoma" pitchFamily="34" charset="0"/>
                <a:ea typeface="Tahoma" pitchFamily="34" charset="0"/>
                <a:cs typeface="Tahoma" pitchFamily="34" charset="0"/>
              </a:rPr>
              <a:t>    con </a:t>
            </a:r>
            <a:r>
              <a:rPr lang="es-ES" sz="2400" dirty="0">
                <a:solidFill>
                  <a:schemeClr val="bg1"/>
                </a:solidFill>
                <a:latin typeface="Tahoma" pitchFamily="34" charset="0"/>
                <a:ea typeface="Tahoma" pitchFamily="34" charset="0"/>
                <a:cs typeface="Tahoma" pitchFamily="34" charset="0"/>
              </a:rPr>
              <a:t>gozo del Espíritu Santo” </a:t>
            </a:r>
            <a:r>
              <a:rPr lang="es-ES" sz="2400" dirty="0" smtClean="0">
                <a:solidFill>
                  <a:schemeClr val="bg1"/>
                </a:solidFill>
                <a:latin typeface="Tahoma" pitchFamily="34" charset="0"/>
                <a:ea typeface="Tahoma" pitchFamily="34" charset="0"/>
                <a:cs typeface="Tahoma" pitchFamily="34" charset="0"/>
              </a:rPr>
              <a:t>                                  (1 Tesalonicenses 1:6)</a:t>
            </a:r>
            <a:endParaRPr lang="es-CR" sz="2400"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6" name="Text Box 4"/>
          <p:cNvSpPr txBox="1">
            <a:spLocks noChangeArrowheads="1"/>
          </p:cNvSpPr>
          <p:nvPr/>
        </p:nvSpPr>
        <p:spPr bwMode="auto">
          <a:xfrm>
            <a:off x="35496" y="834847"/>
            <a:ext cx="8208908" cy="584775"/>
          </a:xfrm>
          <a:prstGeom prst="rect">
            <a:avLst/>
          </a:prstGeom>
          <a:noFill/>
          <a:ln w="9525">
            <a:noFill/>
            <a:miter lim="800000"/>
            <a:headEnd/>
            <a:tailEnd/>
          </a:ln>
          <a:effectLst/>
        </p:spPr>
        <p:txBody>
          <a:bodyPr>
            <a:spAutoFit/>
          </a:bodyPr>
          <a:lstStyle/>
          <a:p>
            <a:pPr>
              <a:spcBef>
                <a:spcPct val="50000"/>
              </a:spcBef>
              <a:defRPr/>
            </a:pPr>
            <a:r>
              <a:rPr lang="es-AR" sz="3200" i="1" dirty="0">
                <a:ln>
                  <a:solidFill>
                    <a:srgbClr val="002200"/>
                  </a:solidFill>
                </a:ln>
                <a:solidFill>
                  <a:srgbClr val="C00000"/>
                </a:solidFill>
                <a:effectLst>
                  <a:outerShdw blurRad="38100" dist="38100" dir="2700000" algn="tl">
                    <a:srgbClr val="000000">
                      <a:alpha val="43137"/>
                    </a:srgbClr>
                  </a:outerShdw>
                </a:effectLst>
                <a:latin typeface="Impact" pitchFamily="34" charset="0"/>
              </a:rPr>
              <a:t>b</a:t>
            </a:r>
            <a:r>
              <a:rPr lang="es-AR" sz="3200" i="1" dirty="0">
                <a:ln>
                  <a:solidFill>
                    <a:srgbClr val="002200"/>
                  </a:solidFill>
                </a:ln>
                <a:solidFill>
                  <a:srgbClr val="C00000"/>
                </a:solidFill>
                <a:effectLst>
                  <a:outerShdw blurRad="38100" dist="38100" dir="2700000" algn="tl">
                    <a:srgbClr val="000000">
                      <a:alpha val="43137"/>
                    </a:srgbClr>
                  </a:outerShdw>
                </a:effectLst>
                <a:latin typeface="Impact" pitchFamily="34" charset="0"/>
              </a:rPr>
              <a:t>.  Ser modeladores</a:t>
            </a:r>
            <a:endParaRPr lang="es-AR" sz="3200" i="1" dirty="0">
              <a:ln>
                <a:solidFill>
                  <a:srgbClr val="002200"/>
                </a:solidFill>
              </a:ln>
              <a:solidFill>
                <a:srgbClr val="C00000"/>
              </a:solidFill>
              <a:effectLst>
                <a:outerShdw blurRad="38100" dist="38100" dir="2700000" algn="tl">
                  <a:srgbClr val="000000">
                    <a:alpha val="43137"/>
                  </a:srgbClr>
                </a:outerShdw>
              </a:effectLst>
              <a:latin typeface="Impact" pitchFamily="34" charset="0"/>
            </a:endParaRPr>
          </a:p>
        </p:txBody>
      </p:sp>
      <p:sp>
        <p:nvSpPr>
          <p:cNvPr id="14341" name="Rectangle 2"/>
          <p:cNvSpPr txBox="1">
            <a:spLocks noChangeArrowheads="1"/>
          </p:cNvSpPr>
          <p:nvPr/>
        </p:nvSpPr>
        <p:spPr bwMode="auto">
          <a:xfrm>
            <a:off x="107504" y="267494"/>
            <a:ext cx="8839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en-US" sz="3600" b="1" dirty="0">
                <a:solidFill>
                  <a:srgbClr val="800000"/>
                </a:solidFill>
                <a:latin typeface="Impact" pitchFamily="34" charset="0"/>
              </a:rPr>
              <a:t>III. CUMPLIENDO LA MISIÓN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D:\LECCION 04\APC\leccion_04_III_2012\Diapositiva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p:cNvSpPr txBox="1">
            <a:spLocks noChangeArrowheads="1"/>
          </p:cNvSpPr>
          <p:nvPr/>
        </p:nvSpPr>
        <p:spPr bwMode="auto">
          <a:xfrm>
            <a:off x="971550" y="1601788"/>
            <a:ext cx="4679950"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ts val="3300"/>
              </a:lnSpc>
            </a:pPr>
            <a:r>
              <a:rPr lang="es-ES" b="1" dirty="0">
                <a:latin typeface="Tahoma" pitchFamily="34" charset="0"/>
                <a:ea typeface="Tahoma" pitchFamily="34" charset="0"/>
                <a:cs typeface="Tahoma" pitchFamily="34" charset="0"/>
              </a:rPr>
              <a:t>Pablo no había dejado a los tesalonicenses sólo un ejemplo humano.  También les había ayudado para que fueran imitadores de su </a:t>
            </a:r>
            <a:r>
              <a:rPr lang="es-ES" b="1" dirty="0" smtClean="0">
                <a:latin typeface="Tahoma" pitchFamily="34" charset="0"/>
                <a:ea typeface="Tahoma" pitchFamily="34" charset="0"/>
                <a:cs typeface="Tahoma" pitchFamily="34" charset="0"/>
              </a:rPr>
              <a:t>Señor.</a:t>
            </a:r>
            <a:endParaRPr lang="es-CR" b="1" dirty="0">
              <a:latin typeface="Tahoma" pitchFamily="34" charset="0"/>
              <a:ea typeface="Tahoma" pitchFamily="34" charset="0"/>
              <a:cs typeface="Tahoma" pitchFamily="34" charset="0"/>
            </a:endParaRPr>
          </a:p>
        </p:txBody>
      </p:sp>
      <p:sp>
        <p:nvSpPr>
          <p:cNvPr id="6" name="Text Box 4"/>
          <p:cNvSpPr txBox="1">
            <a:spLocks noChangeArrowheads="1"/>
          </p:cNvSpPr>
          <p:nvPr/>
        </p:nvSpPr>
        <p:spPr bwMode="auto">
          <a:xfrm>
            <a:off x="35496" y="834847"/>
            <a:ext cx="8208908" cy="584775"/>
          </a:xfrm>
          <a:prstGeom prst="rect">
            <a:avLst/>
          </a:prstGeom>
          <a:noFill/>
          <a:ln w="9525">
            <a:noFill/>
            <a:miter lim="800000"/>
            <a:headEnd/>
            <a:tailEnd/>
          </a:ln>
          <a:effectLst/>
        </p:spPr>
        <p:txBody>
          <a:bodyPr>
            <a:spAutoFit/>
          </a:bodyPr>
          <a:lstStyle/>
          <a:p>
            <a:pPr>
              <a:spcBef>
                <a:spcPct val="50000"/>
              </a:spcBef>
              <a:defRPr/>
            </a:pPr>
            <a:r>
              <a:rPr lang="es-AR" sz="3200" i="1" dirty="0">
                <a:ln>
                  <a:solidFill>
                    <a:srgbClr val="002200"/>
                  </a:solidFill>
                </a:ln>
                <a:solidFill>
                  <a:srgbClr val="C00000"/>
                </a:solidFill>
                <a:effectLst>
                  <a:outerShdw blurRad="38100" dist="38100" dir="2700000" algn="tl">
                    <a:srgbClr val="000000">
                      <a:alpha val="43137"/>
                    </a:srgbClr>
                  </a:outerShdw>
                </a:effectLst>
                <a:latin typeface="Impact" pitchFamily="34" charset="0"/>
              </a:rPr>
              <a:t>b</a:t>
            </a:r>
            <a:r>
              <a:rPr lang="es-AR" sz="3200" i="1" dirty="0">
                <a:ln>
                  <a:solidFill>
                    <a:srgbClr val="002200"/>
                  </a:solidFill>
                </a:ln>
                <a:solidFill>
                  <a:srgbClr val="C00000"/>
                </a:solidFill>
                <a:effectLst>
                  <a:outerShdw blurRad="38100" dist="38100" dir="2700000" algn="tl">
                    <a:srgbClr val="000000">
                      <a:alpha val="43137"/>
                    </a:srgbClr>
                  </a:outerShdw>
                </a:effectLst>
                <a:latin typeface="Impact" pitchFamily="34" charset="0"/>
              </a:rPr>
              <a:t>.  Ser modeladores</a:t>
            </a:r>
            <a:endParaRPr lang="es-AR" sz="3200" i="1" dirty="0">
              <a:ln>
                <a:solidFill>
                  <a:srgbClr val="002200"/>
                </a:solidFill>
              </a:ln>
              <a:solidFill>
                <a:srgbClr val="C00000"/>
              </a:solidFill>
              <a:effectLst>
                <a:outerShdw blurRad="38100" dist="38100" dir="2700000" algn="tl">
                  <a:srgbClr val="000000">
                    <a:alpha val="43137"/>
                  </a:srgbClr>
                </a:outerShdw>
              </a:effectLst>
              <a:latin typeface="Impact" pitchFamily="34" charset="0"/>
            </a:endParaRPr>
          </a:p>
        </p:txBody>
      </p:sp>
      <p:sp>
        <p:nvSpPr>
          <p:cNvPr id="8" name="Rectangle 2"/>
          <p:cNvSpPr txBox="1">
            <a:spLocks noChangeArrowheads="1"/>
          </p:cNvSpPr>
          <p:nvPr/>
        </p:nvSpPr>
        <p:spPr bwMode="auto">
          <a:xfrm>
            <a:off x="107504" y="267494"/>
            <a:ext cx="8839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en-US" sz="3600" b="1" dirty="0">
                <a:solidFill>
                  <a:srgbClr val="800000"/>
                </a:solidFill>
                <a:latin typeface="Impact" pitchFamily="34" charset="0"/>
              </a:rPr>
              <a:t>III. CUMPLIENDO LA MISIÓN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D:\LECCION 01\APC\leccion 1\Diapositiva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3"/>
          <p:cNvSpPr txBox="1">
            <a:spLocks noChangeArrowheads="1"/>
          </p:cNvSpPr>
          <p:nvPr/>
        </p:nvSpPr>
        <p:spPr bwMode="auto">
          <a:xfrm>
            <a:off x="179512" y="1563638"/>
            <a:ext cx="8569201" cy="277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l" rtl="0" eaLnBrk="1" fontAlgn="base" hangingPunct="1">
              <a:spcBef>
                <a:spcPct val="20000"/>
              </a:spcBef>
              <a:spcAft>
                <a:spcPct val="0"/>
              </a:spcAft>
              <a:buFontTx/>
              <a:buNone/>
              <a:defRPr sz="18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b="1">
                <a:solidFill>
                  <a:schemeClr val="tx1"/>
                </a:solidFill>
                <a:latin typeface="+mn-lt"/>
              </a:defRPr>
            </a:lvl2pPr>
            <a:lvl3pPr marL="1143000" indent="-228600" algn="l" rtl="0" eaLnBrk="1" fontAlgn="base" hangingPunct="1">
              <a:spcBef>
                <a:spcPct val="20000"/>
              </a:spcBef>
              <a:spcAft>
                <a:spcPct val="0"/>
              </a:spcAft>
              <a:buChar char="•"/>
              <a:defRPr b="1">
                <a:solidFill>
                  <a:schemeClr val="tx1"/>
                </a:solidFill>
                <a:latin typeface="+mn-lt"/>
              </a:defRPr>
            </a:lvl3pPr>
            <a:lvl4pPr marL="1600200" indent="-228600" algn="l" rtl="0" eaLnBrk="1" fontAlgn="base" hangingPunct="1">
              <a:spcBef>
                <a:spcPct val="20000"/>
              </a:spcBef>
              <a:spcAft>
                <a:spcPct val="0"/>
              </a:spcAft>
              <a:buChar char="–"/>
              <a:defRPr sz="1600" b="1">
                <a:solidFill>
                  <a:schemeClr val="tx1"/>
                </a:solidFill>
                <a:latin typeface="+mn-lt"/>
              </a:defRPr>
            </a:lvl4pPr>
            <a:lvl5pPr marL="2057400" indent="-228600" algn="l" rtl="0" eaLnBrk="1" fontAlgn="base" hangingPunct="1">
              <a:spcBef>
                <a:spcPct val="20000"/>
              </a:spcBef>
              <a:spcAft>
                <a:spcPct val="0"/>
              </a:spcAft>
              <a:buChar char="»"/>
              <a:defRPr sz="1600" b="1">
                <a:solidFill>
                  <a:schemeClr val="bg1"/>
                </a:solidFill>
                <a:latin typeface="+mn-lt"/>
              </a:defRPr>
            </a:lvl5pPr>
            <a:lvl6pPr marL="2514600" indent="-228600" algn="l" rtl="0" eaLnBrk="1" fontAlgn="base" hangingPunct="1">
              <a:spcBef>
                <a:spcPct val="20000"/>
              </a:spcBef>
              <a:spcAft>
                <a:spcPct val="0"/>
              </a:spcAft>
              <a:buChar char="»"/>
              <a:defRPr sz="1600" b="1">
                <a:solidFill>
                  <a:schemeClr val="bg1"/>
                </a:solidFill>
                <a:latin typeface="+mn-lt"/>
              </a:defRPr>
            </a:lvl6pPr>
            <a:lvl7pPr marL="2971800" indent="-228600" algn="l" rtl="0" eaLnBrk="1" fontAlgn="base" hangingPunct="1">
              <a:spcBef>
                <a:spcPct val="20000"/>
              </a:spcBef>
              <a:spcAft>
                <a:spcPct val="0"/>
              </a:spcAft>
              <a:buChar char="»"/>
              <a:defRPr sz="1600" b="1">
                <a:solidFill>
                  <a:schemeClr val="bg1"/>
                </a:solidFill>
                <a:latin typeface="+mn-lt"/>
              </a:defRPr>
            </a:lvl7pPr>
            <a:lvl8pPr marL="3429000" indent="-228600" algn="l" rtl="0" eaLnBrk="1" fontAlgn="base" hangingPunct="1">
              <a:spcBef>
                <a:spcPct val="20000"/>
              </a:spcBef>
              <a:spcAft>
                <a:spcPct val="0"/>
              </a:spcAft>
              <a:buChar char="»"/>
              <a:defRPr sz="1600" b="1">
                <a:solidFill>
                  <a:schemeClr val="bg1"/>
                </a:solidFill>
                <a:latin typeface="+mn-lt"/>
              </a:defRPr>
            </a:lvl8pPr>
            <a:lvl9pPr marL="3886200" indent="-228600" algn="l" rtl="0" eaLnBrk="1" fontAlgn="base" hangingPunct="1">
              <a:spcBef>
                <a:spcPct val="20000"/>
              </a:spcBef>
              <a:spcAft>
                <a:spcPct val="0"/>
              </a:spcAft>
              <a:buChar char="»"/>
              <a:defRPr sz="1600" b="1">
                <a:solidFill>
                  <a:schemeClr val="bg1"/>
                </a:solidFill>
                <a:latin typeface="+mn-lt"/>
              </a:defRPr>
            </a:lvl9pPr>
          </a:lstStyle>
          <a:p>
            <a:pPr marL="177800" indent="-177800">
              <a:lnSpc>
                <a:spcPts val="3200"/>
              </a:lnSpc>
              <a:spcBef>
                <a:spcPts val="0"/>
              </a:spcBef>
              <a:buFont typeface="Arial" pitchFamily="34" charset="0"/>
              <a:buChar char="•"/>
              <a:defRPr/>
            </a:pPr>
            <a:r>
              <a:rPr lang="es-ES" sz="2400" dirty="0">
                <a:solidFill>
                  <a:schemeClr val="accent6">
                    <a:lumMod val="40000"/>
                    <a:lumOff val="6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En </a:t>
            </a:r>
            <a:r>
              <a:rPr lang="es-ES" sz="2400" dirty="0" smtClean="0">
                <a:solidFill>
                  <a:schemeClr val="accent6">
                    <a:lumMod val="40000"/>
                    <a:lumOff val="6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1 Tesalonicenses 1:8, ¿cómo </a:t>
            </a:r>
            <a:r>
              <a:rPr lang="es-ES" sz="2400" dirty="0">
                <a:solidFill>
                  <a:schemeClr val="accent6">
                    <a:lumMod val="40000"/>
                    <a:lumOff val="6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mostraron los Tesalonicenses su celo misionero</a:t>
            </a:r>
            <a:r>
              <a:rPr lang="es-ES" sz="2400" dirty="0" smtClean="0">
                <a:solidFill>
                  <a:schemeClr val="accent6">
                    <a:lumMod val="40000"/>
                    <a:lumOff val="6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a:t>
            </a:r>
          </a:p>
          <a:p>
            <a:pPr marL="177800" indent="-177800">
              <a:lnSpc>
                <a:spcPts val="3200"/>
              </a:lnSpc>
              <a:spcBef>
                <a:spcPts val="0"/>
              </a:spcBef>
              <a:buFont typeface="Arial" pitchFamily="34" charset="0"/>
              <a:buChar char="•"/>
              <a:defRPr/>
            </a:pPr>
            <a:r>
              <a:rPr lang="es-ES" sz="2400"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a:t>
            </a:r>
            <a:r>
              <a:rPr lang="es-ES" sz="2400"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P</a:t>
            </a:r>
            <a:r>
              <a:rPr lang="es-ES" sz="2400"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artiendo </a:t>
            </a:r>
            <a:r>
              <a:rPr lang="es-ES" sz="2400"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de vosotros ha sido </a:t>
            </a:r>
            <a:r>
              <a:rPr lang="es-ES" sz="2400" dirty="0">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rPr>
              <a:t>divulgada</a:t>
            </a:r>
            <a:r>
              <a:rPr lang="es-ES" sz="2400"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 la palabra del Señor,  no sólo en </a:t>
            </a:r>
            <a:r>
              <a:rPr lang="es-ES" sz="2400" dirty="0">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rPr>
              <a:t>Macedonia</a:t>
            </a:r>
            <a:r>
              <a:rPr lang="es-ES" sz="2400"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 y </a:t>
            </a:r>
            <a:r>
              <a:rPr lang="es-ES" sz="2400" dirty="0" err="1">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rPr>
              <a:t>Acaya</a:t>
            </a:r>
            <a:r>
              <a:rPr lang="es-ES" sz="2400"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  sino que también </a:t>
            </a:r>
            <a:r>
              <a:rPr lang="es-ES" sz="2400" dirty="0">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rPr>
              <a:t>en todo lugar</a:t>
            </a:r>
            <a:r>
              <a:rPr lang="es-ES" sz="2400"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 vuestra fe en Dios se ha extendido…” </a:t>
            </a:r>
            <a:r>
              <a:rPr lang="es-ES" sz="2400"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 (1 Tesalonicenses 1:8).</a:t>
            </a:r>
            <a:endParaRPr lang="es-CR" sz="2400"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6" name="Text Box 4"/>
          <p:cNvSpPr txBox="1">
            <a:spLocks noChangeArrowheads="1"/>
          </p:cNvSpPr>
          <p:nvPr/>
        </p:nvSpPr>
        <p:spPr bwMode="auto">
          <a:xfrm>
            <a:off x="35496" y="834847"/>
            <a:ext cx="8208908" cy="584775"/>
          </a:xfrm>
          <a:prstGeom prst="rect">
            <a:avLst/>
          </a:prstGeom>
          <a:noFill/>
          <a:ln w="9525">
            <a:noFill/>
            <a:miter lim="800000"/>
            <a:headEnd/>
            <a:tailEnd/>
          </a:ln>
          <a:effectLst/>
        </p:spPr>
        <p:txBody>
          <a:bodyPr>
            <a:spAutoFit/>
          </a:bodyPr>
          <a:lstStyle/>
          <a:p>
            <a:pPr>
              <a:spcBef>
                <a:spcPct val="50000"/>
              </a:spcBef>
              <a:defRPr/>
            </a:pPr>
            <a:r>
              <a:rPr lang="es-AR" sz="3200" i="1" dirty="0">
                <a:ln>
                  <a:solidFill>
                    <a:srgbClr val="002200"/>
                  </a:solidFill>
                </a:ln>
                <a:solidFill>
                  <a:srgbClr val="C00000"/>
                </a:solidFill>
                <a:effectLst>
                  <a:outerShdw blurRad="38100" dist="38100" dir="2700000" algn="tl">
                    <a:srgbClr val="000000">
                      <a:alpha val="43137"/>
                    </a:srgbClr>
                  </a:outerShdw>
                </a:effectLst>
                <a:latin typeface="Impact" pitchFamily="34" charset="0"/>
              </a:rPr>
              <a:t>c</a:t>
            </a:r>
            <a:r>
              <a:rPr lang="es-AR" sz="3200" i="1" dirty="0">
                <a:ln>
                  <a:solidFill>
                    <a:srgbClr val="002200"/>
                  </a:solidFill>
                </a:ln>
                <a:solidFill>
                  <a:srgbClr val="C00000"/>
                </a:solidFill>
                <a:effectLst>
                  <a:outerShdw blurRad="38100" dist="38100" dir="2700000" algn="tl">
                    <a:srgbClr val="000000">
                      <a:alpha val="43137"/>
                    </a:srgbClr>
                  </a:outerShdw>
                </a:effectLst>
                <a:latin typeface="Impact" pitchFamily="34" charset="0"/>
              </a:rPr>
              <a:t>.  Compartir el evangelio</a:t>
            </a:r>
            <a:endParaRPr lang="es-AR" sz="3200" i="1" dirty="0">
              <a:ln>
                <a:solidFill>
                  <a:srgbClr val="002200"/>
                </a:solidFill>
              </a:ln>
              <a:solidFill>
                <a:srgbClr val="C00000"/>
              </a:solidFill>
              <a:effectLst>
                <a:outerShdw blurRad="38100" dist="38100" dir="2700000" algn="tl">
                  <a:srgbClr val="000000">
                    <a:alpha val="43137"/>
                  </a:srgbClr>
                </a:outerShdw>
              </a:effectLst>
              <a:latin typeface="Impact" pitchFamily="34" charset="0"/>
            </a:endParaRPr>
          </a:p>
        </p:txBody>
      </p:sp>
      <p:sp>
        <p:nvSpPr>
          <p:cNvPr id="16389" name="Rectangle 2"/>
          <p:cNvSpPr txBox="1">
            <a:spLocks noChangeArrowheads="1"/>
          </p:cNvSpPr>
          <p:nvPr/>
        </p:nvSpPr>
        <p:spPr bwMode="auto">
          <a:xfrm>
            <a:off x="107504" y="267494"/>
            <a:ext cx="8839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en-US" sz="3600" b="1" dirty="0">
                <a:solidFill>
                  <a:srgbClr val="800000"/>
                </a:solidFill>
                <a:latin typeface="Impact" pitchFamily="34" charset="0"/>
              </a:rPr>
              <a:t>III. CUMPLIENDO LA MISIÓN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D:\LECCION 04\APC\leccion_04_III_2012\Diapositiva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p:cNvSpPr txBox="1">
            <a:spLocks noChangeArrowheads="1"/>
          </p:cNvSpPr>
          <p:nvPr/>
        </p:nvSpPr>
        <p:spPr bwMode="auto">
          <a:xfrm>
            <a:off x="539552" y="1490315"/>
            <a:ext cx="5329237" cy="324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ts val="3100"/>
              </a:lnSpc>
            </a:pPr>
            <a:r>
              <a:rPr lang="es-ES" b="1" dirty="0">
                <a:latin typeface="Tahoma" pitchFamily="34" charset="0"/>
                <a:ea typeface="Tahoma" pitchFamily="34" charset="0"/>
                <a:cs typeface="Tahoma" pitchFamily="34" charset="0"/>
              </a:rPr>
              <a:t>Eran un modelo de esfuerzo evangelizador. Gracias a ellos, la palabra de Dios se había difundido en ambas provincias y más allá. “Los creyentes tesalonicenses eran verdaderos misioneros” </a:t>
            </a:r>
            <a:r>
              <a:rPr lang="es-ES" b="1" dirty="0" smtClean="0">
                <a:latin typeface="Tahoma" pitchFamily="34" charset="0"/>
                <a:ea typeface="Tahoma" pitchFamily="34" charset="0"/>
                <a:cs typeface="Tahoma" pitchFamily="34" charset="0"/>
              </a:rPr>
              <a:t>(</a:t>
            </a:r>
            <a:r>
              <a:rPr lang="es-ES" b="1" i="1" dirty="0" smtClean="0">
                <a:latin typeface="Tahoma" pitchFamily="34" charset="0"/>
                <a:ea typeface="Tahoma" pitchFamily="34" charset="0"/>
                <a:cs typeface="Tahoma" pitchFamily="34" charset="0"/>
              </a:rPr>
              <a:t>Los hechos de los apóstoles</a:t>
            </a:r>
            <a:r>
              <a:rPr lang="es-ES" b="1" dirty="0" smtClean="0">
                <a:latin typeface="Tahoma" pitchFamily="34" charset="0"/>
                <a:ea typeface="Tahoma" pitchFamily="34" charset="0"/>
                <a:cs typeface="Tahoma" pitchFamily="34" charset="0"/>
              </a:rPr>
              <a:t>, p. 211</a:t>
            </a:r>
            <a:r>
              <a:rPr lang="es-ES" b="1" dirty="0">
                <a:latin typeface="Tahoma" pitchFamily="34" charset="0"/>
                <a:ea typeface="Tahoma" pitchFamily="34" charset="0"/>
                <a:cs typeface="Tahoma" pitchFamily="34" charset="0"/>
              </a:rPr>
              <a:t>).</a:t>
            </a:r>
            <a:endParaRPr lang="es-CR" b="1" dirty="0">
              <a:latin typeface="Tahoma" pitchFamily="34" charset="0"/>
              <a:ea typeface="Tahoma" pitchFamily="34" charset="0"/>
              <a:cs typeface="Tahoma" pitchFamily="34" charset="0"/>
            </a:endParaRPr>
          </a:p>
        </p:txBody>
      </p:sp>
      <p:sp>
        <p:nvSpPr>
          <p:cNvPr id="6" name="Text Box 4"/>
          <p:cNvSpPr txBox="1">
            <a:spLocks noChangeArrowheads="1"/>
          </p:cNvSpPr>
          <p:nvPr/>
        </p:nvSpPr>
        <p:spPr bwMode="auto">
          <a:xfrm>
            <a:off x="35496" y="834847"/>
            <a:ext cx="8208908" cy="584775"/>
          </a:xfrm>
          <a:prstGeom prst="rect">
            <a:avLst/>
          </a:prstGeom>
          <a:noFill/>
          <a:ln w="9525">
            <a:noFill/>
            <a:miter lim="800000"/>
            <a:headEnd/>
            <a:tailEnd/>
          </a:ln>
          <a:effectLst/>
        </p:spPr>
        <p:txBody>
          <a:bodyPr>
            <a:spAutoFit/>
          </a:bodyPr>
          <a:lstStyle/>
          <a:p>
            <a:pPr>
              <a:spcBef>
                <a:spcPct val="50000"/>
              </a:spcBef>
              <a:defRPr/>
            </a:pPr>
            <a:r>
              <a:rPr lang="es-AR" sz="3200" i="1" dirty="0">
                <a:ln>
                  <a:solidFill>
                    <a:srgbClr val="002200"/>
                  </a:solidFill>
                </a:ln>
                <a:solidFill>
                  <a:srgbClr val="C00000"/>
                </a:solidFill>
                <a:effectLst>
                  <a:outerShdw blurRad="38100" dist="38100" dir="2700000" algn="tl">
                    <a:srgbClr val="000000">
                      <a:alpha val="43137"/>
                    </a:srgbClr>
                  </a:outerShdw>
                </a:effectLst>
                <a:latin typeface="Impact" pitchFamily="34" charset="0"/>
              </a:rPr>
              <a:t>c</a:t>
            </a:r>
            <a:r>
              <a:rPr lang="es-AR" sz="3200" i="1" dirty="0">
                <a:ln>
                  <a:solidFill>
                    <a:srgbClr val="002200"/>
                  </a:solidFill>
                </a:ln>
                <a:solidFill>
                  <a:srgbClr val="C00000"/>
                </a:solidFill>
                <a:effectLst>
                  <a:outerShdw blurRad="38100" dist="38100" dir="2700000" algn="tl">
                    <a:srgbClr val="000000">
                      <a:alpha val="43137"/>
                    </a:srgbClr>
                  </a:outerShdw>
                </a:effectLst>
                <a:latin typeface="Impact" pitchFamily="34" charset="0"/>
              </a:rPr>
              <a:t>.  Compartir el evangelio</a:t>
            </a:r>
            <a:endParaRPr lang="es-AR" sz="3200" i="1" dirty="0">
              <a:ln>
                <a:solidFill>
                  <a:srgbClr val="002200"/>
                </a:solidFill>
              </a:ln>
              <a:solidFill>
                <a:srgbClr val="C00000"/>
              </a:solidFill>
              <a:effectLst>
                <a:outerShdw blurRad="38100" dist="38100" dir="2700000" algn="tl">
                  <a:srgbClr val="000000">
                    <a:alpha val="43137"/>
                  </a:srgbClr>
                </a:outerShdw>
              </a:effectLst>
              <a:latin typeface="Impact" pitchFamily="34" charset="0"/>
            </a:endParaRPr>
          </a:p>
        </p:txBody>
      </p:sp>
      <p:sp>
        <p:nvSpPr>
          <p:cNvPr id="7" name="Rectangle 2"/>
          <p:cNvSpPr txBox="1">
            <a:spLocks noChangeArrowheads="1"/>
          </p:cNvSpPr>
          <p:nvPr/>
        </p:nvSpPr>
        <p:spPr bwMode="auto">
          <a:xfrm>
            <a:off x="107504" y="267494"/>
            <a:ext cx="8839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en-US" sz="3600" b="1" dirty="0">
                <a:solidFill>
                  <a:srgbClr val="800000"/>
                </a:solidFill>
                <a:latin typeface="Impact" pitchFamily="34" charset="0"/>
              </a:rPr>
              <a:t>III. CUMPLIENDO LA MISIÓN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D:\LECCION 01\APC\leccion 1\Diapositiva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txBox="1">
            <a:spLocks noChangeArrowheads="1"/>
          </p:cNvSpPr>
          <p:nvPr/>
        </p:nvSpPr>
        <p:spPr bwMode="auto">
          <a:xfrm>
            <a:off x="304800" y="267494"/>
            <a:ext cx="8839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600" b="1" dirty="0">
                <a:solidFill>
                  <a:srgbClr val="800000"/>
                </a:solidFill>
                <a:latin typeface="Impact" pitchFamily="34" charset="0"/>
              </a:rPr>
              <a:t>REFLEXIÓN</a:t>
            </a:r>
          </a:p>
        </p:txBody>
      </p:sp>
      <p:sp>
        <p:nvSpPr>
          <p:cNvPr id="7" name="6 Rectángulo"/>
          <p:cNvSpPr/>
          <p:nvPr/>
        </p:nvSpPr>
        <p:spPr>
          <a:xfrm>
            <a:off x="611634" y="964092"/>
            <a:ext cx="8424862" cy="3375283"/>
          </a:xfrm>
          <a:prstGeom prst="rect">
            <a:avLst/>
          </a:prstGeom>
        </p:spPr>
        <p:txBody>
          <a:bodyPr>
            <a:spAutoFit/>
          </a:bodyPr>
          <a:lstStyle/>
          <a:p>
            <a:pPr marL="177800" indent="-177800">
              <a:lnSpc>
                <a:spcPts val="3200"/>
              </a:lnSpc>
              <a:buFont typeface="Arial" pitchFamily="34" charset="0"/>
              <a:buChar char="•"/>
              <a:defRPr/>
            </a:pPr>
            <a:r>
              <a:rPr lang="es-ES" b="1" dirty="0">
                <a:solidFill>
                  <a:schemeClr val="accent2">
                    <a:lumMod val="50000"/>
                  </a:schemeClr>
                </a:solidFill>
                <a:latin typeface="Tahoma" pitchFamily="34" charset="0"/>
                <a:ea typeface="Tahoma" pitchFamily="34" charset="0"/>
                <a:cs typeface="Tahoma" pitchFamily="34" charset="0"/>
              </a:rPr>
              <a:t>¿</a:t>
            </a:r>
            <a:r>
              <a:rPr lang="es-ES" b="1" dirty="0">
                <a:solidFill>
                  <a:schemeClr val="accent2">
                    <a:lumMod val="50000"/>
                  </a:schemeClr>
                </a:solidFill>
                <a:latin typeface="Tahoma" pitchFamily="34" charset="0"/>
                <a:ea typeface="Tahoma" pitchFamily="34" charset="0"/>
                <a:cs typeface="Tahoma" pitchFamily="34" charset="0"/>
              </a:rPr>
              <a:t>Qué dice las epístolas a los Tesalonicenses acerca de la importancia de ser agradecidos y el compartir palabras de </a:t>
            </a:r>
            <a:r>
              <a:rPr lang="es-ES" b="1" dirty="0">
                <a:solidFill>
                  <a:schemeClr val="accent2">
                    <a:lumMod val="50000"/>
                  </a:schemeClr>
                </a:solidFill>
                <a:latin typeface="Tahoma" pitchFamily="34" charset="0"/>
                <a:ea typeface="Tahoma" pitchFamily="34" charset="0"/>
                <a:cs typeface="Tahoma" pitchFamily="34" charset="0"/>
              </a:rPr>
              <a:t>ánimo?</a:t>
            </a:r>
          </a:p>
          <a:p>
            <a:pPr marL="2422525" indent="-450850">
              <a:lnSpc>
                <a:spcPts val="3200"/>
              </a:lnSpc>
              <a:buFont typeface="Wingdings" pitchFamily="2" charset="2"/>
              <a:buChar char="ü"/>
              <a:defRPr/>
            </a:pPr>
            <a:r>
              <a:rPr lang="es-ES" b="1" dirty="0">
                <a:latin typeface="Tahoma" pitchFamily="34" charset="0"/>
                <a:ea typeface="Tahoma" pitchFamily="34" charset="0"/>
                <a:cs typeface="Tahoma" pitchFamily="34" charset="0"/>
              </a:rPr>
              <a:t>Debemos </a:t>
            </a:r>
            <a:r>
              <a:rPr lang="es-ES" b="1" dirty="0">
                <a:latin typeface="Tahoma" pitchFamily="34" charset="0"/>
                <a:ea typeface="Tahoma" pitchFamily="34" charset="0"/>
                <a:cs typeface="Tahoma" pitchFamily="34" charset="0"/>
              </a:rPr>
              <a:t>estar agradecidos por la forma en que la gracia de Dios transforma la vida de una persona y dispuestos a compartir palabras de ánimo a quienes las necesitan</a:t>
            </a:r>
            <a:r>
              <a:rPr lang="es-ES" b="1" dirty="0">
                <a:latin typeface="Tahoma" pitchFamily="34" charset="0"/>
                <a:ea typeface="Tahoma" pitchFamily="34" charset="0"/>
                <a:cs typeface="Tahoma" pitchFamily="34" charset="0"/>
              </a:rPr>
              <a:t>.</a:t>
            </a:r>
            <a:endParaRPr lang="es-CR" b="1"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D:\LECCION 01\APC\leccion 1\Diapositiva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2"/>
          <p:cNvSpPr txBox="1">
            <a:spLocks noChangeArrowheads="1"/>
          </p:cNvSpPr>
          <p:nvPr/>
        </p:nvSpPr>
        <p:spPr bwMode="auto">
          <a:xfrm>
            <a:off x="304800" y="267494"/>
            <a:ext cx="8839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600" b="1" dirty="0">
                <a:solidFill>
                  <a:srgbClr val="800000"/>
                </a:solidFill>
                <a:latin typeface="Impact" pitchFamily="34" charset="0"/>
              </a:rPr>
              <a:t>EVALUACIÓN</a:t>
            </a:r>
          </a:p>
        </p:txBody>
      </p:sp>
      <p:sp>
        <p:nvSpPr>
          <p:cNvPr id="7" name="6 Rectángulo"/>
          <p:cNvSpPr/>
          <p:nvPr/>
        </p:nvSpPr>
        <p:spPr>
          <a:xfrm>
            <a:off x="2627313" y="1958975"/>
            <a:ext cx="5329237" cy="1169551"/>
          </a:xfrm>
          <a:prstGeom prst="rect">
            <a:avLst/>
          </a:prstGeom>
        </p:spPr>
        <p:txBody>
          <a:bodyPr>
            <a:spAutoFit/>
          </a:bodyPr>
          <a:lstStyle/>
          <a:p>
            <a:pPr marL="177800" indent="-177800">
              <a:lnSpc>
                <a:spcPts val="2800"/>
              </a:lnSpc>
              <a:buFont typeface="Arial" pitchFamily="34" charset="0"/>
              <a:buChar char="•"/>
              <a:defRPr/>
            </a:pPr>
            <a:r>
              <a:rPr lang="es-CR" sz="2800" b="1" dirty="0">
                <a:solidFill>
                  <a:schemeClr val="accent2">
                    <a:lumMod val="50000"/>
                  </a:schemeClr>
                </a:solidFill>
                <a:latin typeface="Tahoma" pitchFamily="34" charset="0"/>
                <a:ea typeface="Tahoma" pitchFamily="34" charset="0"/>
                <a:cs typeface="Tahoma" pitchFamily="34" charset="0"/>
              </a:rPr>
              <a:t>¿Qué acciones de gozo y agradecimiento implica cumplir la misión?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D:\LECCION 01\33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2"/>
          <p:cNvSpPr txBox="1">
            <a:spLocks noChangeArrowheads="1"/>
          </p:cNvSpPr>
          <p:nvPr/>
        </p:nvSpPr>
        <p:spPr bwMode="auto">
          <a:xfrm>
            <a:off x="304800" y="267494"/>
            <a:ext cx="8839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600" b="1" dirty="0">
                <a:solidFill>
                  <a:srgbClr val="800000"/>
                </a:solidFill>
                <a:latin typeface="Impact" pitchFamily="34" charset="0"/>
              </a:rPr>
              <a:t>APLICACIÓN</a:t>
            </a:r>
          </a:p>
        </p:txBody>
      </p:sp>
      <p:sp>
        <p:nvSpPr>
          <p:cNvPr id="5" name="Rectangle 3"/>
          <p:cNvSpPr txBox="1">
            <a:spLocks noChangeArrowheads="1"/>
          </p:cNvSpPr>
          <p:nvPr/>
        </p:nvSpPr>
        <p:spPr bwMode="auto">
          <a:xfrm>
            <a:off x="1090613" y="1274763"/>
            <a:ext cx="6804025" cy="288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ctr" rtl="0" eaLnBrk="1" fontAlgn="base" hangingPunct="1">
              <a:spcBef>
                <a:spcPct val="20000"/>
              </a:spcBef>
              <a:spcAft>
                <a:spcPct val="0"/>
              </a:spcAft>
              <a:buSzPct val="200000"/>
              <a:defRPr sz="2400" b="0">
                <a:solidFill>
                  <a:schemeClr val="bg1"/>
                </a:solidFill>
                <a:latin typeface="+mn-lt"/>
                <a:ea typeface="+mn-ea"/>
                <a:cs typeface="+mn-cs"/>
              </a:defRPr>
            </a:lvl1pPr>
            <a:lvl2pPr marL="742950" indent="-285750" algn="l" rtl="0" eaLnBrk="1" fontAlgn="base" hangingPunct="1">
              <a:spcBef>
                <a:spcPct val="20000"/>
              </a:spcBef>
              <a:spcAft>
                <a:spcPct val="0"/>
              </a:spcAft>
              <a:buSzPct val="200000"/>
              <a:defRPr sz="2000" b="1">
                <a:solidFill>
                  <a:schemeClr val="tx1"/>
                </a:solidFill>
                <a:latin typeface="+mn-lt"/>
              </a:defRPr>
            </a:lvl2pPr>
            <a:lvl3pPr marL="1143000" indent="-228600" algn="l" rtl="0" eaLnBrk="1" fontAlgn="base" hangingPunct="1">
              <a:spcBef>
                <a:spcPct val="20000"/>
              </a:spcBef>
              <a:spcAft>
                <a:spcPct val="0"/>
              </a:spcAft>
              <a:buSzPct val="200000"/>
              <a:defRPr b="1">
                <a:solidFill>
                  <a:schemeClr val="tx1"/>
                </a:solidFill>
                <a:latin typeface="+mn-lt"/>
              </a:defRPr>
            </a:lvl3pPr>
            <a:lvl4pPr marL="1600200" indent="-228600" algn="l" rtl="0" eaLnBrk="1" fontAlgn="base" hangingPunct="1">
              <a:spcBef>
                <a:spcPct val="20000"/>
              </a:spcBef>
              <a:spcAft>
                <a:spcPct val="0"/>
              </a:spcAft>
              <a:buSzPct val="200000"/>
              <a:defRPr sz="1600" b="1">
                <a:solidFill>
                  <a:schemeClr val="tx1"/>
                </a:solidFill>
                <a:latin typeface="+mn-lt"/>
              </a:defRPr>
            </a:lvl4pPr>
            <a:lvl5pPr marL="2057400" indent="-228600" algn="l" rtl="0" eaLnBrk="1" fontAlgn="base" hangingPunct="1">
              <a:spcBef>
                <a:spcPct val="20000"/>
              </a:spcBef>
              <a:spcAft>
                <a:spcPct val="0"/>
              </a:spcAft>
              <a:buSzPct val="200000"/>
              <a:defRPr sz="1600" b="1">
                <a:solidFill>
                  <a:schemeClr val="tx1"/>
                </a:solidFill>
                <a:latin typeface="+mn-lt"/>
              </a:defRPr>
            </a:lvl5pPr>
            <a:lvl6pPr marL="2514600" indent="-228600" algn="l" rtl="0" eaLnBrk="1" fontAlgn="base" hangingPunct="1">
              <a:spcBef>
                <a:spcPct val="20000"/>
              </a:spcBef>
              <a:spcAft>
                <a:spcPct val="0"/>
              </a:spcAft>
              <a:buSzPct val="200000"/>
              <a:defRPr sz="1600" b="1">
                <a:solidFill>
                  <a:schemeClr val="tx1"/>
                </a:solidFill>
                <a:latin typeface="+mn-lt"/>
              </a:defRPr>
            </a:lvl6pPr>
            <a:lvl7pPr marL="2971800" indent="-228600" algn="l" rtl="0" eaLnBrk="1" fontAlgn="base" hangingPunct="1">
              <a:spcBef>
                <a:spcPct val="20000"/>
              </a:spcBef>
              <a:spcAft>
                <a:spcPct val="0"/>
              </a:spcAft>
              <a:buSzPct val="200000"/>
              <a:defRPr sz="1600" b="1">
                <a:solidFill>
                  <a:schemeClr val="tx1"/>
                </a:solidFill>
                <a:latin typeface="+mn-lt"/>
              </a:defRPr>
            </a:lvl7pPr>
            <a:lvl8pPr marL="3429000" indent="-228600" algn="l" rtl="0" eaLnBrk="1" fontAlgn="base" hangingPunct="1">
              <a:spcBef>
                <a:spcPct val="20000"/>
              </a:spcBef>
              <a:spcAft>
                <a:spcPct val="0"/>
              </a:spcAft>
              <a:buSzPct val="200000"/>
              <a:defRPr sz="1600" b="1">
                <a:solidFill>
                  <a:schemeClr val="tx1"/>
                </a:solidFill>
                <a:latin typeface="+mn-lt"/>
              </a:defRPr>
            </a:lvl8pPr>
            <a:lvl9pPr marL="3886200" indent="-228600" algn="l" rtl="0" eaLnBrk="1" fontAlgn="base" hangingPunct="1">
              <a:spcBef>
                <a:spcPct val="20000"/>
              </a:spcBef>
              <a:spcAft>
                <a:spcPct val="0"/>
              </a:spcAft>
              <a:buSzPct val="200000"/>
              <a:defRPr sz="1600" b="1">
                <a:solidFill>
                  <a:schemeClr val="tx1"/>
                </a:solidFill>
                <a:latin typeface="+mn-lt"/>
              </a:defRPr>
            </a:lvl9pPr>
          </a:lstStyle>
          <a:p>
            <a:pPr algn="l">
              <a:lnSpc>
                <a:spcPts val="2900"/>
              </a:lnSpc>
              <a:spcBef>
                <a:spcPts val="600"/>
              </a:spcBef>
              <a:buSzPct val="100000"/>
              <a:defRPr/>
            </a:pPr>
            <a:r>
              <a:rPr lang="es-ES" sz="2800" b="1" dirty="0">
                <a:solidFill>
                  <a:schemeClr val="accent2">
                    <a:lumMod val="50000"/>
                  </a:schemeClr>
                </a:solidFill>
                <a:latin typeface="Tahoma" pitchFamily="34" charset="0"/>
                <a:ea typeface="Tahoma" pitchFamily="34" charset="0"/>
                <a:cs typeface="Tahoma" pitchFamily="34" charset="0"/>
              </a:rPr>
              <a:t>¿Qué hemos aprendido hoy?</a:t>
            </a:r>
          </a:p>
          <a:p>
            <a:pPr marL="714375" indent="-342900" algn="l">
              <a:lnSpc>
                <a:spcPts val="2900"/>
              </a:lnSpc>
              <a:spcBef>
                <a:spcPts val="600"/>
              </a:spcBef>
              <a:buSzPct val="100000"/>
              <a:buFont typeface="Arial" pitchFamily="34" charset="0"/>
              <a:buChar char="•"/>
              <a:defRPr/>
            </a:pPr>
            <a:r>
              <a:rPr lang="es-ES" sz="2800" b="1" dirty="0" smtClean="0">
                <a:solidFill>
                  <a:schemeClr val="tx1"/>
                </a:solidFill>
                <a:latin typeface="Tahoma" pitchFamily="34" charset="0"/>
                <a:ea typeface="Tahoma" pitchFamily="34" charset="0"/>
                <a:cs typeface="Tahoma" pitchFamily="34" charset="0"/>
              </a:rPr>
              <a:t>Es </a:t>
            </a:r>
            <a:r>
              <a:rPr lang="es-ES" sz="2800" b="1" dirty="0">
                <a:solidFill>
                  <a:schemeClr val="tx1"/>
                </a:solidFill>
                <a:latin typeface="Tahoma" pitchFamily="34" charset="0"/>
                <a:ea typeface="Tahoma" pitchFamily="34" charset="0"/>
                <a:cs typeface="Tahoma" pitchFamily="34" charset="0"/>
              </a:rPr>
              <a:t>importante que los cristianos reconozcan cómo transforma Dios las vidas humanas, y compartir palabras de ánimo a quienes las necesitan</a:t>
            </a:r>
            <a:endParaRPr lang="es-ES" sz="2800" b="1" dirty="0" smtClean="0">
              <a:solidFill>
                <a:schemeClr val="tx1"/>
              </a:solidFill>
              <a:latin typeface="Tahoma" pitchFamily="34" charset="0"/>
              <a:ea typeface="Tahoma" pitchFamily="34" charset="0"/>
              <a:cs typeface="Tahoma" pitchFamily="34" charset="0"/>
            </a:endParaRPr>
          </a:p>
          <a:p>
            <a:pPr algn="l">
              <a:lnSpc>
                <a:spcPts val="2900"/>
              </a:lnSpc>
              <a:spcBef>
                <a:spcPts val="600"/>
              </a:spcBef>
              <a:buSzPct val="100000"/>
              <a:defRPr/>
            </a:pPr>
            <a:r>
              <a:rPr lang="es-ES" sz="2800" b="1" dirty="0">
                <a:solidFill>
                  <a:schemeClr val="accent2">
                    <a:lumMod val="50000"/>
                  </a:schemeClr>
                </a:solidFill>
                <a:latin typeface="Tahoma" pitchFamily="34" charset="0"/>
                <a:ea typeface="Tahoma" pitchFamily="34" charset="0"/>
                <a:cs typeface="Tahoma" pitchFamily="34" charset="0"/>
              </a:rPr>
              <a:t>¿</a:t>
            </a:r>
            <a:r>
              <a:rPr lang="es-ES" sz="2800" b="1" dirty="0" smtClean="0">
                <a:solidFill>
                  <a:schemeClr val="accent2">
                    <a:lumMod val="50000"/>
                  </a:schemeClr>
                </a:solidFill>
                <a:latin typeface="Tahoma" pitchFamily="34" charset="0"/>
                <a:ea typeface="Tahoma" pitchFamily="34" charset="0"/>
                <a:cs typeface="Tahoma" pitchFamily="34" charset="0"/>
              </a:rPr>
              <a:t>Para </a:t>
            </a:r>
            <a:r>
              <a:rPr lang="es-ES" sz="2800" b="1" dirty="0">
                <a:solidFill>
                  <a:schemeClr val="accent2">
                    <a:lumMod val="50000"/>
                  </a:schemeClr>
                </a:solidFill>
                <a:latin typeface="Tahoma" pitchFamily="34" charset="0"/>
                <a:ea typeface="Tahoma" pitchFamily="34" charset="0"/>
                <a:cs typeface="Tahoma" pitchFamily="34" charset="0"/>
              </a:rPr>
              <a:t>qué nos servirá lo aprendido?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LECCION 04\APC\leccion_04_III_2012\Diapositiv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p:cNvSpPr txBox="1">
            <a:spLocks noChangeArrowheads="1"/>
          </p:cNvSpPr>
          <p:nvPr/>
        </p:nvSpPr>
        <p:spPr bwMode="auto">
          <a:xfrm>
            <a:off x="304800" y="267494"/>
            <a:ext cx="8839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600" b="1" dirty="0">
                <a:solidFill>
                  <a:srgbClr val="800000"/>
                </a:solidFill>
                <a:effectLst>
                  <a:outerShdw blurRad="38100" dist="38100" dir="2700000" algn="tl">
                    <a:srgbClr val="000000">
                      <a:alpha val="43137"/>
                    </a:srgbClr>
                  </a:outerShdw>
                </a:effectLst>
                <a:latin typeface="Impact" pitchFamily="34" charset="0"/>
              </a:rPr>
              <a:t>INTRODUCCIÓN</a:t>
            </a:r>
          </a:p>
        </p:txBody>
      </p:sp>
      <p:sp>
        <p:nvSpPr>
          <p:cNvPr id="3076" name="Rectangle 3"/>
          <p:cNvSpPr txBox="1">
            <a:spLocks noChangeArrowheads="1"/>
          </p:cNvSpPr>
          <p:nvPr/>
        </p:nvSpPr>
        <p:spPr bwMode="auto">
          <a:xfrm>
            <a:off x="866775" y="1635125"/>
            <a:ext cx="4929361" cy="273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pPr>
            <a:r>
              <a:rPr lang="es-ES" sz="2800" b="1" dirty="0">
                <a:latin typeface="Tahoma" pitchFamily="34" charset="0"/>
                <a:ea typeface="Tahoma" pitchFamily="34" charset="0"/>
                <a:cs typeface="Tahoma" pitchFamily="34" charset="0"/>
              </a:rPr>
              <a:t>Cuenta brevemente algún milagro o experiencia en tu vida que realizó Dios y estás agradecido por </a:t>
            </a:r>
            <a:r>
              <a:rPr lang="es-ES" sz="2800" b="1" dirty="0" smtClean="0">
                <a:latin typeface="Tahoma" pitchFamily="34" charset="0"/>
                <a:ea typeface="Tahoma" pitchFamily="34" charset="0"/>
                <a:cs typeface="Tahoma" pitchFamily="34" charset="0"/>
              </a:rPr>
              <a:t>ello.</a:t>
            </a:r>
            <a:endParaRPr lang="es-CR" sz="2800" b="1"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D:\LECCION 01\APC\leccion 1\Diapositiva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2"/>
          <p:cNvSpPr txBox="1">
            <a:spLocks noChangeArrowheads="1"/>
          </p:cNvSpPr>
          <p:nvPr/>
        </p:nvSpPr>
        <p:spPr bwMode="auto">
          <a:xfrm>
            <a:off x="304800" y="267494"/>
            <a:ext cx="8839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600" b="1" dirty="0">
                <a:solidFill>
                  <a:srgbClr val="800000"/>
                </a:solidFill>
                <a:latin typeface="Impact" pitchFamily="34" charset="0"/>
              </a:rPr>
              <a:t>CREATIVIDAD</a:t>
            </a:r>
          </a:p>
        </p:txBody>
      </p:sp>
      <p:sp>
        <p:nvSpPr>
          <p:cNvPr id="5" name="Rectangle 3"/>
          <p:cNvSpPr txBox="1">
            <a:spLocks noChangeArrowheads="1"/>
          </p:cNvSpPr>
          <p:nvPr/>
        </p:nvSpPr>
        <p:spPr bwMode="auto">
          <a:xfrm>
            <a:off x="755650" y="1274763"/>
            <a:ext cx="5545138" cy="288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ctr" rtl="0" eaLnBrk="1" fontAlgn="base" hangingPunct="1">
              <a:spcBef>
                <a:spcPct val="20000"/>
              </a:spcBef>
              <a:spcAft>
                <a:spcPct val="0"/>
              </a:spcAft>
              <a:buSzPct val="200000"/>
              <a:defRPr sz="2400" b="0">
                <a:solidFill>
                  <a:schemeClr val="bg1"/>
                </a:solidFill>
                <a:latin typeface="+mn-lt"/>
                <a:ea typeface="+mn-ea"/>
                <a:cs typeface="+mn-cs"/>
              </a:defRPr>
            </a:lvl1pPr>
            <a:lvl2pPr marL="742950" indent="-285750" algn="l" rtl="0" eaLnBrk="1" fontAlgn="base" hangingPunct="1">
              <a:spcBef>
                <a:spcPct val="20000"/>
              </a:spcBef>
              <a:spcAft>
                <a:spcPct val="0"/>
              </a:spcAft>
              <a:buSzPct val="200000"/>
              <a:defRPr sz="2000" b="1">
                <a:solidFill>
                  <a:schemeClr val="tx1"/>
                </a:solidFill>
                <a:latin typeface="+mn-lt"/>
              </a:defRPr>
            </a:lvl2pPr>
            <a:lvl3pPr marL="1143000" indent="-228600" algn="l" rtl="0" eaLnBrk="1" fontAlgn="base" hangingPunct="1">
              <a:spcBef>
                <a:spcPct val="20000"/>
              </a:spcBef>
              <a:spcAft>
                <a:spcPct val="0"/>
              </a:spcAft>
              <a:buSzPct val="200000"/>
              <a:defRPr b="1">
                <a:solidFill>
                  <a:schemeClr val="tx1"/>
                </a:solidFill>
                <a:latin typeface="+mn-lt"/>
              </a:defRPr>
            </a:lvl3pPr>
            <a:lvl4pPr marL="1600200" indent="-228600" algn="l" rtl="0" eaLnBrk="1" fontAlgn="base" hangingPunct="1">
              <a:spcBef>
                <a:spcPct val="20000"/>
              </a:spcBef>
              <a:spcAft>
                <a:spcPct val="0"/>
              </a:spcAft>
              <a:buSzPct val="200000"/>
              <a:defRPr sz="1600" b="1">
                <a:solidFill>
                  <a:schemeClr val="tx1"/>
                </a:solidFill>
                <a:latin typeface="+mn-lt"/>
              </a:defRPr>
            </a:lvl4pPr>
            <a:lvl5pPr marL="2057400" indent="-228600" algn="l" rtl="0" eaLnBrk="1" fontAlgn="base" hangingPunct="1">
              <a:spcBef>
                <a:spcPct val="20000"/>
              </a:spcBef>
              <a:spcAft>
                <a:spcPct val="0"/>
              </a:spcAft>
              <a:buSzPct val="200000"/>
              <a:defRPr sz="1600" b="1">
                <a:solidFill>
                  <a:schemeClr val="tx1"/>
                </a:solidFill>
                <a:latin typeface="+mn-lt"/>
              </a:defRPr>
            </a:lvl5pPr>
            <a:lvl6pPr marL="2514600" indent="-228600" algn="l" rtl="0" eaLnBrk="1" fontAlgn="base" hangingPunct="1">
              <a:spcBef>
                <a:spcPct val="20000"/>
              </a:spcBef>
              <a:spcAft>
                <a:spcPct val="0"/>
              </a:spcAft>
              <a:buSzPct val="200000"/>
              <a:defRPr sz="1600" b="1">
                <a:solidFill>
                  <a:schemeClr val="tx1"/>
                </a:solidFill>
                <a:latin typeface="+mn-lt"/>
              </a:defRPr>
            </a:lvl6pPr>
            <a:lvl7pPr marL="2971800" indent="-228600" algn="l" rtl="0" eaLnBrk="1" fontAlgn="base" hangingPunct="1">
              <a:spcBef>
                <a:spcPct val="20000"/>
              </a:spcBef>
              <a:spcAft>
                <a:spcPct val="0"/>
              </a:spcAft>
              <a:buSzPct val="200000"/>
              <a:defRPr sz="1600" b="1">
                <a:solidFill>
                  <a:schemeClr val="tx1"/>
                </a:solidFill>
                <a:latin typeface="+mn-lt"/>
              </a:defRPr>
            </a:lvl7pPr>
            <a:lvl8pPr marL="3429000" indent="-228600" algn="l" rtl="0" eaLnBrk="1" fontAlgn="base" hangingPunct="1">
              <a:spcBef>
                <a:spcPct val="20000"/>
              </a:spcBef>
              <a:spcAft>
                <a:spcPct val="0"/>
              </a:spcAft>
              <a:buSzPct val="200000"/>
              <a:defRPr sz="1600" b="1">
                <a:solidFill>
                  <a:schemeClr val="tx1"/>
                </a:solidFill>
                <a:latin typeface="+mn-lt"/>
              </a:defRPr>
            </a:lvl8pPr>
            <a:lvl9pPr marL="3886200" indent="-228600" algn="l" rtl="0" eaLnBrk="1" fontAlgn="base" hangingPunct="1">
              <a:spcBef>
                <a:spcPct val="20000"/>
              </a:spcBef>
              <a:spcAft>
                <a:spcPct val="0"/>
              </a:spcAft>
              <a:buSzPct val="200000"/>
              <a:defRPr sz="1600" b="1">
                <a:solidFill>
                  <a:schemeClr val="tx1"/>
                </a:solidFill>
                <a:latin typeface="+mn-lt"/>
              </a:defRPr>
            </a:lvl9pPr>
          </a:lstStyle>
          <a:p>
            <a:pPr marL="342900" indent="-342900" algn="l">
              <a:lnSpc>
                <a:spcPts val="2900"/>
              </a:lnSpc>
              <a:spcBef>
                <a:spcPts val="600"/>
              </a:spcBef>
              <a:buSzPct val="100000"/>
              <a:buFont typeface="Arial" pitchFamily="34" charset="0"/>
              <a:buChar char="•"/>
              <a:defRPr/>
            </a:pPr>
            <a:r>
              <a:rPr lang="es-ES" sz="2800" b="1" dirty="0">
                <a:solidFill>
                  <a:schemeClr val="tx1"/>
                </a:solidFill>
                <a:latin typeface="Tahoma" pitchFamily="34" charset="0"/>
                <a:ea typeface="Tahoma" pitchFamily="34" charset="0"/>
                <a:cs typeface="Tahoma" pitchFamily="34" charset="0"/>
              </a:rPr>
              <a:t>Recuerda a </a:t>
            </a:r>
            <a:r>
              <a:rPr lang="es-ES" sz="2800" b="1" dirty="0" smtClean="0">
                <a:solidFill>
                  <a:schemeClr val="tx1"/>
                </a:solidFill>
                <a:latin typeface="Tahoma" pitchFamily="34" charset="0"/>
                <a:ea typeface="Tahoma" pitchFamily="34" charset="0"/>
                <a:cs typeface="Tahoma" pitchFamily="34" charset="0"/>
              </a:rPr>
              <a:t>la/s persona/s </a:t>
            </a:r>
            <a:r>
              <a:rPr lang="es-ES" sz="2800" b="1" dirty="0">
                <a:solidFill>
                  <a:schemeClr val="tx1"/>
                </a:solidFill>
                <a:latin typeface="Tahoma" pitchFamily="34" charset="0"/>
                <a:ea typeface="Tahoma" pitchFamily="34" charset="0"/>
                <a:cs typeface="Tahoma" pitchFamily="34" charset="0"/>
              </a:rPr>
              <a:t>que te </a:t>
            </a:r>
            <a:r>
              <a:rPr lang="es-ES" sz="2800" b="1" dirty="0" smtClean="0">
                <a:solidFill>
                  <a:schemeClr val="tx1"/>
                </a:solidFill>
                <a:latin typeface="Tahoma" pitchFamily="34" charset="0"/>
                <a:ea typeface="Tahoma" pitchFamily="34" charset="0"/>
                <a:cs typeface="Tahoma" pitchFamily="34" charset="0"/>
              </a:rPr>
              <a:t>ayudaron, </a:t>
            </a:r>
            <a:r>
              <a:rPr lang="es-ES" sz="2800" b="1" dirty="0">
                <a:solidFill>
                  <a:schemeClr val="tx1"/>
                </a:solidFill>
                <a:latin typeface="Tahoma" pitchFamily="34" charset="0"/>
                <a:ea typeface="Tahoma" pitchFamily="34" charset="0"/>
                <a:cs typeface="Tahoma" pitchFamily="34" charset="0"/>
              </a:rPr>
              <a:t>animaron a conocer a Jesús, bautizarte y ser fiel a Dios. Ahora ve a donde ellos o llámalos por teléfono y </a:t>
            </a:r>
            <a:r>
              <a:rPr lang="es-ES" sz="2800" b="1" dirty="0" smtClean="0">
                <a:solidFill>
                  <a:schemeClr val="tx1"/>
                </a:solidFill>
                <a:latin typeface="Tahoma" pitchFamily="34" charset="0"/>
                <a:ea typeface="Tahoma" pitchFamily="34" charset="0"/>
                <a:cs typeface="Tahoma" pitchFamily="34" charset="0"/>
              </a:rPr>
              <a:t>agradécele/s </a:t>
            </a:r>
            <a:r>
              <a:rPr lang="es-ES" sz="2800" b="1" dirty="0">
                <a:solidFill>
                  <a:schemeClr val="tx1"/>
                </a:solidFill>
                <a:latin typeface="Tahoma" pitchFamily="34" charset="0"/>
                <a:ea typeface="Tahoma" pitchFamily="34" charset="0"/>
                <a:cs typeface="Tahoma" pitchFamily="34" charset="0"/>
              </a:rPr>
              <a:t>por su apoyo a tu vida espiritual.</a:t>
            </a:r>
            <a:endParaRPr lang="es-ES" sz="2800" b="1" dirty="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D:\LECCION 01\222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4" descr="C:\Documents and Settings\Administrador\Escritorio\Imagen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50" y="123825"/>
            <a:ext cx="896938"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 descr="C:\Documents and Settings\Alfredo\Escritorio\APCE.png"/>
          <p:cNvPicPr>
            <a:picLocks noChangeAspect="1" noChangeArrowheads="1"/>
          </p:cNvPicPr>
          <p:nvPr/>
        </p:nvPicPr>
        <p:blipFill>
          <a:blip r:embed="rId4">
            <a:duotone>
              <a:prstClr val="black"/>
              <a:schemeClr val="tx2">
                <a:tint val="45000"/>
                <a:satMod val="400000"/>
              </a:schemeClr>
            </a:duotone>
            <a:extLst/>
          </a:blip>
          <a:srcRect/>
          <a:stretch>
            <a:fillRect/>
          </a:stretch>
        </p:blipFill>
        <p:spPr bwMode="auto">
          <a:xfrm>
            <a:off x="7524332" y="4227936"/>
            <a:ext cx="1326811" cy="792088"/>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p:cNvSpPr/>
          <p:nvPr/>
        </p:nvSpPr>
        <p:spPr>
          <a:xfrm>
            <a:off x="571528" y="1643056"/>
            <a:ext cx="8001000" cy="1759905"/>
          </a:xfrm>
          <a:prstGeom prst="rect">
            <a:avLst/>
          </a:prstGeom>
        </p:spPr>
        <p:txBody>
          <a:bodyPr>
            <a:spAutoFit/>
          </a:bodyPr>
          <a:lstStyle/>
          <a:p>
            <a:pPr marL="34925" indent="-342900">
              <a:lnSpc>
                <a:spcPts val="2200"/>
              </a:lnSpc>
              <a:defRPr/>
            </a:pPr>
            <a:r>
              <a:rPr lang="es-CO" sz="2000" b="1" dirty="0">
                <a:solidFill>
                  <a:schemeClr val="accent2">
                    <a:lumMod val="50000"/>
                  </a:schemeClr>
                </a:solidFill>
                <a:latin typeface="Arial Narrow" pitchFamily="34" charset="0"/>
              </a:rPr>
              <a:t>Elaborado por:</a:t>
            </a:r>
          </a:p>
          <a:p>
            <a:pPr marL="352425">
              <a:lnSpc>
                <a:spcPts val="2200"/>
              </a:lnSpc>
              <a:defRPr/>
            </a:pPr>
            <a:r>
              <a:rPr lang="es-CO" sz="2000" b="1" dirty="0" smtClean="0">
                <a:solidFill>
                  <a:schemeClr val="accent2">
                    <a:lumMod val="50000"/>
                  </a:schemeClr>
                </a:solidFill>
                <a:latin typeface="Arial Narrow" pitchFamily="34" charset="0"/>
              </a:rPr>
              <a:t>Dr. </a:t>
            </a:r>
            <a:r>
              <a:rPr lang="es-CO" sz="2000" b="1" dirty="0">
                <a:solidFill>
                  <a:schemeClr val="accent2">
                    <a:lumMod val="50000"/>
                  </a:schemeClr>
                </a:solidFill>
                <a:latin typeface="Arial Narrow" pitchFamily="34" charset="0"/>
              </a:rPr>
              <a:t>Alfredo Padilla Chávez</a:t>
            </a:r>
          </a:p>
          <a:p>
            <a:pPr marL="34925" indent="-342900">
              <a:lnSpc>
                <a:spcPts val="2200"/>
              </a:lnSpc>
              <a:defRPr/>
            </a:pPr>
            <a:endParaRPr lang="es-CO" sz="2000" b="1" dirty="0">
              <a:solidFill>
                <a:schemeClr val="accent2">
                  <a:lumMod val="50000"/>
                </a:schemeClr>
              </a:solidFill>
              <a:latin typeface="Arial Narrow" pitchFamily="34" charset="0"/>
            </a:endParaRPr>
          </a:p>
          <a:p>
            <a:pPr marL="352425" algn="r">
              <a:lnSpc>
                <a:spcPts val="2200"/>
              </a:lnSpc>
              <a:defRPr/>
            </a:pPr>
            <a:r>
              <a:rPr lang="es-CO" sz="2000" b="1" dirty="0">
                <a:solidFill>
                  <a:schemeClr val="accent2">
                    <a:lumMod val="50000"/>
                  </a:schemeClr>
                </a:solidFill>
                <a:latin typeface="Arial Narrow" pitchFamily="34" charset="0"/>
              </a:rPr>
              <a:t>https://gramadal.wordpress.com</a:t>
            </a:r>
          </a:p>
          <a:p>
            <a:pPr marL="352425" algn="r">
              <a:lnSpc>
                <a:spcPts val="2200"/>
              </a:lnSpc>
              <a:defRPr/>
            </a:pPr>
            <a:r>
              <a:rPr lang="es-CO" sz="2000" b="1" dirty="0">
                <a:solidFill>
                  <a:schemeClr val="accent2">
                    <a:lumMod val="50000"/>
                  </a:schemeClr>
                </a:solidFill>
                <a:latin typeface="Arial Narrow" pitchFamily="34" charset="0"/>
              </a:rPr>
              <a:t>www.escuelasabaticavirtual.tk</a:t>
            </a:r>
          </a:p>
          <a:p>
            <a:pPr marL="352425" algn="r">
              <a:lnSpc>
                <a:spcPts val="2200"/>
              </a:lnSpc>
              <a:defRPr/>
            </a:pPr>
            <a:r>
              <a:rPr lang="es-CO" sz="1600" b="1" dirty="0">
                <a:solidFill>
                  <a:schemeClr val="accent2">
                    <a:lumMod val="50000"/>
                  </a:schemeClr>
                </a:solidFill>
                <a:latin typeface="Arial Narrow" pitchFamily="34" charset="0"/>
              </a:rPr>
              <a:t>LIMA – PERÚ </a:t>
            </a:r>
            <a:endParaRPr lang="es-CO" b="1" dirty="0">
              <a:solidFill>
                <a:schemeClr val="accent2">
                  <a:lumMod val="50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a:xfrm>
            <a:off x="0" y="247650"/>
            <a:ext cx="9144000" cy="609600"/>
          </a:xfrm>
          <a:prstGeom prst="rect">
            <a:avLst/>
          </a:prstGeom>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defRPr/>
            </a:pPr>
            <a:r>
              <a:rPr lang="en-US" sz="3200" dirty="0" smtClean="0">
                <a:solidFill>
                  <a:srgbClr val="FFFF99"/>
                </a:solidFill>
                <a:effectLst>
                  <a:outerShdw blurRad="38100" dist="38100" dir="2700000" algn="tl">
                    <a:srgbClr val="000000">
                      <a:alpha val="43137"/>
                    </a:srgbClr>
                  </a:outerShdw>
                </a:effectLst>
                <a:latin typeface="Impact" pitchFamily="34" charset="0"/>
                <a:cs typeface="Arial" pitchFamily="34" charset="0"/>
              </a:rPr>
              <a:t>C R É D I T O S</a:t>
            </a:r>
            <a:endParaRPr lang="en-US" sz="3200" dirty="0">
              <a:solidFill>
                <a:srgbClr val="FFFF99"/>
              </a:solidFill>
              <a:effectLst>
                <a:outerShdw blurRad="38100" dist="38100" dir="2700000" algn="tl">
                  <a:srgbClr val="000000">
                    <a:alpha val="43137"/>
                  </a:srgbClr>
                </a:outerShdw>
              </a:effectLst>
              <a:latin typeface="Impact" pitchFamily="34" charset="0"/>
              <a:cs typeface="Arial" pitchFamily="34" charset="0"/>
            </a:endParaRPr>
          </a:p>
        </p:txBody>
      </p:sp>
      <p:pic>
        <p:nvPicPr>
          <p:cNvPr id="5" name="Picture 3" descr="D:\LECCION 1\logo.jpg"/>
          <p:cNvPicPr>
            <a:picLocks noChangeAspect="1" noChangeArrowheads="1"/>
          </p:cNvPicPr>
          <p:nvPr/>
        </p:nvPicPr>
        <p:blipFill>
          <a:blip r:embed="rId2">
            <a:clrChange>
              <a:clrFrom>
                <a:srgbClr val="020202"/>
              </a:clrFrom>
              <a:clrTo>
                <a:srgbClr val="020202">
                  <a:alpha val="0"/>
                </a:srgbClr>
              </a:clrTo>
            </a:clrChange>
          </a:blip>
          <a:srcRect/>
          <a:stretch>
            <a:fillRect/>
          </a:stretch>
        </p:blipFill>
        <p:spPr bwMode="auto">
          <a:xfrm>
            <a:off x="214313" y="0"/>
            <a:ext cx="781050" cy="765175"/>
          </a:xfrm>
          <a:prstGeom prst="rect">
            <a:avLst/>
          </a:prstGeom>
          <a:noFill/>
          <a:ln w="9525">
            <a:noFill/>
            <a:miter lim="800000"/>
            <a:headEnd/>
            <a:tailEnd/>
          </a:ln>
        </p:spPr>
      </p:pic>
      <p:sp>
        <p:nvSpPr>
          <p:cNvPr id="6" name="Rectangle 2"/>
          <p:cNvSpPr>
            <a:spLocks noChangeArrowheads="1"/>
          </p:cNvSpPr>
          <p:nvPr/>
        </p:nvSpPr>
        <p:spPr bwMode="auto">
          <a:xfrm>
            <a:off x="642938" y="1000125"/>
            <a:ext cx="8072437" cy="3754438"/>
          </a:xfrm>
          <a:prstGeom prst="rect">
            <a:avLst/>
          </a:prstGeom>
          <a:noFill/>
          <a:ln w="9525">
            <a:noFill/>
            <a:miter lim="800000"/>
            <a:headEnd/>
            <a:tailEnd/>
          </a:ln>
        </p:spPr>
        <p:txBody>
          <a:bodyPr>
            <a:spAutoFit/>
          </a:bodyPr>
          <a:lstStyle/>
          <a:p>
            <a:pPr algn="ctr"/>
            <a:r>
              <a:rPr lang="es-AR" sz="1600" b="1" dirty="0">
                <a:solidFill>
                  <a:schemeClr val="bg1"/>
                </a:solidFill>
                <a:latin typeface="Tahoma" pitchFamily="34" charset="0"/>
                <a:cs typeface="Tahoma" pitchFamily="34" charset="0"/>
              </a:rPr>
              <a:t>DISEÑO ORIGINAL</a:t>
            </a:r>
          </a:p>
          <a:p>
            <a:pPr algn="ctr"/>
            <a:r>
              <a:rPr lang="es-ES_tradnl" sz="1200" b="1" dirty="0" smtClean="0">
                <a:solidFill>
                  <a:srgbClr val="FFFF00"/>
                </a:solidFill>
                <a:latin typeface="Tahoma" pitchFamily="34" charset="0"/>
                <a:cs typeface="Tahoma" pitchFamily="34" charset="0"/>
              </a:rPr>
              <a:t>Dr</a:t>
            </a:r>
            <a:r>
              <a:rPr lang="es-ES_tradnl" sz="1200" b="1" dirty="0">
                <a:solidFill>
                  <a:srgbClr val="FFFF00"/>
                </a:solidFill>
                <a:latin typeface="Tahoma" pitchFamily="34" charset="0"/>
                <a:cs typeface="Tahoma" pitchFamily="34" charset="0"/>
              </a:rPr>
              <a:t>. Alfredo Padilla Chávez</a:t>
            </a:r>
            <a:endParaRPr lang="es-AR" sz="1200" b="1" dirty="0">
              <a:solidFill>
                <a:srgbClr val="FFFF00"/>
              </a:solidFill>
              <a:latin typeface="Tahoma" pitchFamily="34" charset="0"/>
              <a:cs typeface="Tahoma" pitchFamily="34" charset="0"/>
            </a:endParaRPr>
          </a:p>
          <a:p>
            <a:pPr algn="ctr"/>
            <a:endParaRPr lang="es-AR" sz="1600" b="1" dirty="0">
              <a:solidFill>
                <a:schemeClr val="bg1"/>
              </a:solidFill>
              <a:latin typeface="Tahoma" pitchFamily="34" charset="0"/>
              <a:cs typeface="Tahoma" pitchFamily="34" charset="0"/>
            </a:endParaRPr>
          </a:p>
          <a:p>
            <a:pPr algn="ctr"/>
            <a:r>
              <a:rPr lang="es-AR" sz="1600" b="1" dirty="0">
                <a:solidFill>
                  <a:schemeClr val="bg1"/>
                </a:solidFill>
                <a:latin typeface="Tahoma" pitchFamily="34" charset="0"/>
                <a:cs typeface="Tahoma" pitchFamily="34" charset="0"/>
              </a:rPr>
              <a:t>Distribución</a:t>
            </a:r>
          </a:p>
          <a:p>
            <a:pPr algn="ctr"/>
            <a:r>
              <a:rPr lang="es-AR" sz="1600" b="1" dirty="0">
                <a:solidFill>
                  <a:schemeClr val="bg1"/>
                </a:solidFill>
                <a:latin typeface="Tahoma" pitchFamily="34" charset="0"/>
                <a:cs typeface="Tahoma" pitchFamily="34" charset="0"/>
              </a:rPr>
              <a:t>Recursos Escuela Sabática ©</a:t>
            </a:r>
          </a:p>
          <a:p>
            <a:pPr algn="ctr"/>
            <a:endParaRPr lang="es-AR" sz="1200" b="1" dirty="0">
              <a:solidFill>
                <a:schemeClr val="bg1"/>
              </a:solidFill>
              <a:latin typeface="Tahoma" pitchFamily="34" charset="0"/>
              <a:cs typeface="Tahoma" pitchFamily="34" charset="0"/>
            </a:endParaRPr>
          </a:p>
          <a:p>
            <a:pPr algn="ctr"/>
            <a:r>
              <a:rPr lang="es-AR" sz="1400" b="1" dirty="0">
                <a:solidFill>
                  <a:schemeClr val="bg1"/>
                </a:solidFill>
                <a:latin typeface="Tahoma" pitchFamily="34" charset="0"/>
                <a:cs typeface="Tahoma" pitchFamily="34" charset="0"/>
              </a:rPr>
              <a:t>Para recibir las próximas lecciones inscríbase enviando un mail a:</a:t>
            </a:r>
          </a:p>
          <a:p>
            <a:pPr algn="ctr"/>
            <a:r>
              <a:rPr lang="es-AR" sz="1400" b="1" dirty="0">
                <a:solidFill>
                  <a:schemeClr val="bg1"/>
                </a:solidFill>
                <a:latin typeface="Tahoma" pitchFamily="34" charset="0"/>
                <a:cs typeface="Tahoma" pitchFamily="34" charset="0"/>
              </a:rPr>
              <a:t>rdch@arnet.com.ar</a:t>
            </a:r>
          </a:p>
          <a:p>
            <a:pPr algn="ctr"/>
            <a:r>
              <a:rPr lang="es-AR" sz="1200" b="1" dirty="0">
                <a:solidFill>
                  <a:schemeClr val="bg1"/>
                </a:solidFill>
                <a:latin typeface="Tahoma" pitchFamily="34" charset="0"/>
                <a:cs typeface="Tahoma" pitchFamily="34" charset="0"/>
              </a:rPr>
              <a:t>Asunto: Lecciones en Powerpoint</a:t>
            </a:r>
          </a:p>
          <a:p>
            <a:pPr algn="ctr"/>
            <a:endParaRPr lang="es-AR" sz="1600" b="1" dirty="0">
              <a:solidFill>
                <a:schemeClr val="bg1"/>
              </a:solidFill>
              <a:latin typeface="Tahoma" pitchFamily="34" charset="0"/>
              <a:cs typeface="Tahoma" pitchFamily="34" charset="0"/>
            </a:endParaRPr>
          </a:p>
          <a:p>
            <a:pPr algn="ctr"/>
            <a:r>
              <a:rPr lang="es-AR" sz="1400" b="1" dirty="0">
                <a:solidFill>
                  <a:schemeClr val="bg1"/>
                </a:solidFill>
                <a:latin typeface="Tahoma" pitchFamily="34" charset="0"/>
                <a:cs typeface="Tahoma" pitchFamily="34" charset="0"/>
              </a:rPr>
              <a:t>RECURSOS ESCUELA SABATICA</a:t>
            </a:r>
          </a:p>
          <a:p>
            <a:pPr algn="ctr"/>
            <a:r>
              <a:rPr lang="es-AR" sz="1400" b="1" dirty="0">
                <a:solidFill>
                  <a:schemeClr val="bg1"/>
                </a:solidFill>
                <a:latin typeface="Tahoma" pitchFamily="34" charset="0"/>
                <a:cs typeface="Tahoma" pitchFamily="34" charset="0"/>
              </a:rPr>
              <a:t>Recursos gratuitos para la Escuela Sabática</a:t>
            </a:r>
          </a:p>
          <a:p>
            <a:pPr algn="ctr"/>
            <a:endParaRPr lang="es-AR" sz="1200" b="1" dirty="0">
              <a:solidFill>
                <a:schemeClr val="bg1"/>
              </a:solidFill>
              <a:latin typeface="Tahoma" pitchFamily="34" charset="0"/>
              <a:cs typeface="Tahoma" pitchFamily="34" charset="0"/>
            </a:endParaRPr>
          </a:p>
          <a:p>
            <a:pPr algn="ctr"/>
            <a:endParaRPr lang="es-AR" sz="1200" b="1" dirty="0">
              <a:solidFill>
                <a:schemeClr val="bg1"/>
              </a:solidFill>
              <a:latin typeface="Tahoma" pitchFamily="34" charset="0"/>
              <a:cs typeface="Tahoma" pitchFamily="34" charset="0"/>
            </a:endParaRPr>
          </a:p>
          <a:p>
            <a:pPr algn="ctr"/>
            <a:r>
              <a:rPr lang="es-AR" sz="1400" b="1" dirty="0">
                <a:solidFill>
                  <a:schemeClr val="bg1"/>
                </a:solidFill>
                <a:latin typeface="Tahoma" pitchFamily="34" charset="0"/>
                <a:cs typeface="Tahoma" pitchFamily="34" charset="0"/>
              </a:rPr>
              <a:t>http://ar.groups.yahoo.com/group/Comentarios_EscuelaSabatica</a:t>
            </a:r>
          </a:p>
          <a:p>
            <a:pPr algn="ctr"/>
            <a:r>
              <a:rPr lang="es-AR" sz="1400" b="1" dirty="0">
                <a:solidFill>
                  <a:schemeClr val="bg1"/>
                </a:solidFill>
                <a:latin typeface="Tahoma" pitchFamily="34" charset="0"/>
                <a:cs typeface="Tahoma" pitchFamily="34" charset="0"/>
              </a:rPr>
              <a:t>http://groups.google.com.ar/group/escuela-sabatica?hl=es</a:t>
            </a:r>
          </a:p>
          <a:p>
            <a:pPr algn="ctr"/>
            <a:r>
              <a:rPr lang="es-AR" sz="1400" b="1" dirty="0">
                <a:solidFill>
                  <a:schemeClr val="bg1"/>
                </a:solidFill>
                <a:latin typeface="Tahoma" pitchFamily="34" charset="0"/>
                <a:cs typeface="Tahoma" pitchFamily="34" charset="0"/>
              </a:rPr>
              <a:t>http://groups.google.com.ar/group/escuela-sabatica-ppt?hl=es</a:t>
            </a:r>
          </a:p>
        </p:txBody>
      </p:sp>
    </p:spTree>
    <p:extLst>
      <p:ext uri="{BB962C8B-B14F-4D97-AF65-F5344CB8AC3E}">
        <p14:creationId xmlns:p14="http://schemas.microsoft.com/office/powerpoint/2010/main" val="3942756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LECCION 01\APC\leccion 1\Diapositiva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3"/>
          <p:cNvSpPr txBox="1">
            <a:spLocks noChangeArrowheads="1"/>
          </p:cNvSpPr>
          <p:nvPr/>
        </p:nvSpPr>
        <p:spPr bwMode="auto">
          <a:xfrm>
            <a:off x="2555875" y="2068066"/>
            <a:ext cx="5616575" cy="1367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l" rtl="0" eaLnBrk="1" fontAlgn="base" hangingPunct="1">
              <a:spcBef>
                <a:spcPct val="20000"/>
              </a:spcBef>
              <a:spcAft>
                <a:spcPct val="0"/>
              </a:spcAft>
              <a:buFontTx/>
              <a:buNone/>
              <a:defRPr sz="18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b="1">
                <a:solidFill>
                  <a:schemeClr val="tx1"/>
                </a:solidFill>
                <a:latin typeface="+mn-lt"/>
              </a:defRPr>
            </a:lvl2pPr>
            <a:lvl3pPr marL="1143000" indent="-228600" algn="l" rtl="0" eaLnBrk="1" fontAlgn="base" hangingPunct="1">
              <a:spcBef>
                <a:spcPct val="20000"/>
              </a:spcBef>
              <a:spcAft>
                <a:spcPct val="0"/>
              </a:spcAft>
              <a:buChar char="•"/>
              <a:defRPr b="1">
                <a:solidFill>
                  <a:schemeClr val="tx1"/>
                </a:solidFill>
                <a:latin typeface="+mn-lt"/>
              </a:defRPr>
            </a:lvl3pPr>
            <a:lvl4pPr marL="1600200" indent="-228600" algn="l" rtl="0" eaLnBrk="1" fontAlgn="base" hangingPunct="1">
              <a:spcBef>
                <a:spcPct val="20000"/>
              </a:spcBef>
              <a:spcAft>
                <a:spcPct val="0"/>
              </a:spcAft>
              <a:buChar char="–"/>
              <a:defRPr sz="1600" b="1">
                <a:solidFill>
                  <a:schemeClr val="tx1"/>
                </a:solidFill>
                <a:latin typeface="+mn-lt"/>
              </a:defRPr>
            </a:lvl4pPr>
            <a:lvl5pPr marL="2057400" indent="-228600" algn="l" rtl="0" eaLnBrk="1" fontAlgn="base" hangingPunct="1">
              <a:spcBef>
                <a:spcPct val="20000"/>
              </a:spcBef>
              <a:spcAft>
                <a:spcPct val="0"/>
              </a:spcAft>
              <a:buChar char="»"/>
              <a:defRPr sz="1600" b="1">
                <a:solidFill>
                  <a:schemeClr val="bg1"/>
                </a:solidFill>
                <a:latin typeface="+mn-lt"/>
              </a:defRPr>
            </a:lvl5pPr>
            <a:lvl6pPr marL="2514600" indent="-228600" algn="l" rtl="0" eaLnBrk="1" fontAlgn="base" hangingPunct="1">
              <a:spcBef>
                <a:spcPct val="20000"/>
              </a:spcBef>
              <a:spcAft>
                <a:spcPct val="0"/>
              </a:spcAft>
              <a:buChar char="»"/>
              <a:defRPr sz="1600" b="1">
                <a:solidFill>
                  <a:schemeClr val="bg1"/>
                </a:solidFill>
                <a:latin typeface="+mn-lt"/>
              </a:defRPr>
            </a:lvl6pPr>
            <a:lvl7pPr marL="2971800" indent="-228600" algn="l" rtl="0" eaLnBrk="1" fontAlgn="base" hangingPunct="1">
              <a:spcBef>
                <a:spcPct val="20000"/>
              </a:spcBef>
              <a:spcAft>
                <a:spcPct val="0"/>
              </a:spcAft>
              <a:buChar char="»"/>
              <a:defRPr sz="1600" b="1">
                <a:solidFill>
                  <a:schemeClr val="bg1"/>
                </a:solidFill>
                <a:latin typeface="+mn-lt"/>
              </a:defRPr>
            </a:lvl7pPr>
            <a:lvl8pPr marL="3429000" indent="-228600" algn="l" rtl="0" eaLnBrk="1" fontAlgn="base" hangingPunct="1">
              <a:spcBef>
                <a:spcPct val="20000"/>
              </a:spcBef>
              <a:spcAft>
                <a:spcPct val="0"/>
              </a:spcAft>
              <a:buChar char="»"/>
              <a:defRPr sz="1600" b="1">
                <a:solidFill>
                  <a:schemeClr val="bg1"/>
                </a:solidFill>
                <a:latin typeface="+mn-lt"/>
              </a:defRPr>
            </a:lvl8pPr>
            <a:lvl9pPr marL="3886200" indent="-228600" algn="l" rtl="0" eaLnBrk="1" fontAlgn="base" hangingPunct="1">
              <a:spcBef>
                <a:spcPct val="20000"/>
              </a:spcBef>
              <a:spcAft>
                <a:spcPct val="0"/>
              </a:spcAft>
              <a:buChar char="»"/>
              <a:defRPr sz="1600" b="1">
                <a:solidFill>
                  <a:schemeClr val="bg1"/>
                </a:solidFill>
                <a:latin typeface="+mn-lt"/>
              </a:defRPr>
            </a:lvl9pPr>
          </a:lstStyle>
          <a:p>
            <a:pPr marL="177800" indent="-177800">
              <a:spcBef>
                <a:spcPts val="0"/>
              </a:spcBef>
              <a:buFont typeface="Arial" pitchFamily="34" charset="0"/>
              <a:buChar char="•"/>
              <a:defRPr/>
            </a:pPr>
            <a:r>
              <a:rPr lang="es-ES" sz="2800" dirty="0">
                <a:latin typeface="Tahoma" pitchFamily="34" charset="0"/>
                <a:ea typeface="Tahoma" pitchFamily="34" charset="0"/>
                <a:cs typeface="Tahoma" pitchFamily="34" charset="0"/>
              </a:rPr>
              <a:t>¿Qué es ser agradecido</a:t>
            </a:r>
            <a:r>
              <a:rPr lang="es-ES" sz="2800" dirty="0" smtClean="0">
                <a:latin typeface="Tahoma" pitchFamily="34" charset="0"/>
                <a:ea typeface="Tahoma" pitchFamily="34" charset="0"/>
                <a:cs typeface="Tahoma" pitchFamily="34" charset="0"/>
              </a:rPr>
              <a:t>?</a:t>
            </a:r>
          </a:p>
          <a:p>
            <a:pPr marL="177800" indent="-177800">
              <a:spcBef>
                <a:spcPts val="0"/>
              </a:spcBef>
              <a:buFont typeface="Arial" pitchFamily="34" charset="0"/>
              <a:buChar char="•"/>
              <a:defRPr/>
            </a:pPr>
            <a:r>
              <a:rPr lang="es-ES" sz="2800" dirty="0" smtClean="0">
                <a:latin typeface="Tahoma" pitchFamily="34" charset="0"/>
                <a:ea typeface="Tahoma" pitchFamily="34" charset="0"/>
                <a:cs typeface="Tahoma" pitchFamily="34" charset="0"/>
              </a:rPr>
              <a:t>¿</a:t>
            </a:r>
            <a:r>
              <a:rPr lang="es-ES" sz="2800" dirty="0">
                <a:latin typeface="Tahoma" pitchFamily="34" charset="0"/>
                <a:ea typeface="Tahoma" pitchFamily="34" charset="0"/>
                <a:cs typeface="Tahoma" pitchFamily="34" charset="0"/>
              </a:rPr>
              <a:t>Qué es modelar?</a:t>
            </a:r>
            <a:endParaRPr lang="en-US" sz="2800" dirty="0">
              <a:latin typeface="Tahoma" pitchFamily="34" charset="0"/>
              <a:ea typeface="Tahoma" pitchFamily="34" charset="0"/>
              <a:cs typeface="Tahoma" pitchFamily="34" charset="0"/>
            </a:endParaRPr>
          </a:p>
        </p:txBody>
      </p:sp>
      <p:sp>
        <p:nvSpPr>
          <p:cNvPr id="5" name="Rectangle 2"/>
          <p:cNvSpPr txBox="1">
            <a:spLocks noChangeArrowheads="1"/>
          </p:cNvSpPr>
          <p:nvPr/>
        </p:nvSpPr>
        <p:spPr bwMode="auto">
          <a:xfrm>
            <a:off x="304800" y="267494"/>
            <a:ext cx="8839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600" b="1" dirty="0">
                <a:solidFill>
                  <a:srgbClr val="800000"/>
                </a:solidFill>
                <a:effectLst>
                  <a:outerShdw blurRad="38100" dist="38100" dir="2700000" algn="tl">
                    <a:srgbClr val="000000">
                      <a:alpha val="43137"/>
                    </a:srgbClr>
                  </a:outerShdw>
                </a:effectLst>
                <a:latin typeface="Impact" pitchFamily="34" charset="0"/>
              </a:rPr>
              <a:t>INTRODUCCIÓN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LECCION 01\APC\leccion 1\Diapositiv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3"/>
          <p:cNvSpPr txBox="1">
            <a:spLocks noChangeArrowheads="1"/>
          </p:cNvSpPr>
          <p:nvPr/>
        </p:nvSpPr>
        <p:spPr bwMode="auto">
          <a:xfrm>
            <a:off x="3492500" y="1419622"/>
            <a:ext cx="4607892"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ts val="3200"/>
              </a:lnSpc>
              <a:spcBef>
                <a:spcPts val="600"/>
              </a:spcBef>
            </a:pPr>
            <a:r>
              <a:rPr lang="es-CR" sz="2800" b="1" dirty="0">
                <a:solidFill>
                  <a:schemeClr val="accent6">
                    <a:lumMod val="50000"/>
                  </a:schemeClr>
                </a:solidFill>
                <a:latin typeface="Tahoma" pitchFamily="34" charset="0"/>
                <a:ea typeface="Tahoma" pitchFamily="34" charset="0"/>
                <a:cs typeface="Tahoma" pitchFamily="34" charset="0"/>
              </a:rPr>
              <a:t>Aprendizaje esperado:</a:t>
            </a:r>
          </a:p>
          <a:p>
            <a:pPr eaLnBrk="1" hangingPunct="1">
              <a:lnSpc>
                <a:spcPts val="3200"/>
              </a:lnSpc>
              <a:spcBef>
                <a:spcPts val="600"/>
              </a:spcBef>
            </a:pPr>
            <a:r>
              <a:rPr lang="es-ES" sz="2800" b="1" dirty="0">
                <a:latin typeface="Tahoma" pitchFamily="34" charset="0"/>
                <a:ea typeface="Tahoma" pitchFamily="34" charset="0"/>
                <a:cs typeface="Tahoma" pitchFamily="34" charset="0"/>
              </a:rPr>
              <a:t>Describe la importancia de ser agradecido según la Biblia y decide aplicarlo a su vida con </a:t>
            </a:r>
            <a:r>
              <a:rPr lang="es-ES" sz="2800" b="1" dirty="0" smtClean="0">
                <a:latin typeface="Tahoma" pitchFamily="34" charset="0"/>
                <a:ea typeface="Tahoma" pitchFamily="34" charset="0"/>
                <a:cs typeface="Tahoma" pitchFamily="34" charset="0"/>
              </a:rPr>
              <a:t>responsabilidad.</a:t>
            </a:r>
            <a:endParaRPr lang="es-CR" sz="2800" b="1" dirty="0">
              <a:latin typeface="Tahoma" pitchFamily="34" charset="0"/>
              <a:ea typeface="Tahoma" pitchFamily="34" charset="0"/>
              <a:cs typeface="Tahoma" pitchFamily="34" charset="0"/>
            </a:endParaRPr>
          </a:p>
        </p:txBody>
      </p:sp>
      <p:sp>
        <p:nvSpPr>
          <p:cNvPr id="5125" name="AutoShape 2" descr="data:image/jpeg;base64,/9j/4AAQSkZJRgABAQAAAQABAAD/2wCEAAkGBhQSERQUExQWFRQVFhgYFxUWGBgaGRgZGBYYGBcYGh8XHCcfFxkjGxoZIC8gIycpLCwsHB8xNTAqNSYrLCkBCQoKDgwOFQ8PFSkcHxwpKSkpKSkpKSkpKSksKSkpKSkpKSwpKSkpKSkpKSkpKSkpKSkpKSkpKSkpKSksLCkpKf/AABEIANUA7QMBIgACEQEDEQH/xAAcAAABBAMBAAAAAAAAAAAAAAAAAQIDBgQFBwj/xABGEAABAgMEBwQHBgUDAgcAAAABAAIDESEEMUFRBRJhcYGR8AYTobEHIjLB0eHxFCNCcoKSFTNSYqIIQ7KjwhckNERTg5P/xAAYAQEAAwEAAAAAAAAAAAAAAAAAAQIDBP/EACIRAQEAAgEEAwEBAQAAAAAAAAABAhEDEiExQQQTUSIyI//aAAwDAQACEQMRAD8A7ihCEAhCEAhCEAhCEAhCEAqn239IkHRuoHtdFiRJlsNkp6ooXuLjINnTadxVi0lb2QIT4sRwayG0ucTgGiZXmbTunX2y0xLTEBDoh9Vp/BDE9RglkL9szirY47Vyuo61ZPTnZHe3Bjw85ta7/i6q3Nm9LOjX/wDuQ05Pa9p8Wrz854NLvG+XjLyUrGA7d+9X6Iz+yvS1j7V2SKJw7TAdPKIyfKc1tGvBEwZjYvLQgDITxpJZNmjPh/y3uaBP2XEeSfWn7Hp2aAV58snbO3Q/ZtMSWTjrYf3zW3sfpWtzB6xhxPzMkf8AEtVeip+yO2oXKrH6Z3/7tmadrHkYZOafNbmx+mCyu9tkWGfyhw/xMzyUdNW68f1fEKt2T0hWGJdaGt/OHM/5CS3Nl0tBiCcOLDeP7XtPkVVO4y0JJomiSoSBKgEIQgEIQgEIQgEIQgEIQgEIQgEIWr7SadZY7NFtET2YbZyxc65rBtc4gcUHMvTj2rnqWCEb5RLRLACsNh3kaxGxua5WxhJFKYm7rJTWi1vtMWJGium+K4vfXO4bhcJYALKhMpS+/wCMlvjNRhld1C2BLzplLDipocOXXX1TmQ8658M+CyhD6l4qyiJsLrYpGMlvUrG9dVknESumpQiuw8Nt/W1AEvKilDuHW1Av96CDr5Jwhz+FCpizrh1cgDdL3cMUETIQN3lsSGDkAdvPLzU+rn1emlqDKsmmLRC/lR4rRSge6W6U6clt4HpDt8MS7/W/OxrvEgGe9V508Or8wg513/FRqJlsXey+l60NH3kKE7MjXb7ytxZfTHBP8yBEaf7HNcPHVXMsMJilLpZGtyAwTnz4S+AVeiLdddnsfpLsUQT7wsng9jhftAI8VvrDpeFG/lRGP2NcCeIvC8/BuU/And1knwfVIc15DxcQ4iW2Yreq3jWnJfb0SClVI9GfaeNamPhxjruhBpETFwdrCTpUmJX48Fd1nZprLvuEIQoSEIQgEIQgEIQgQlcP9Mvaj7RaBY4Z+6s5D4pH4osqN26jTd/Udi6V6Qe1w0fZHRBIxnnu4LTi8g1P9rRNx3AYrz42E6c3kue7Wc5xNXOdUk7SZlaYY77qZ5a7CDBllXr4LLdQdXznWabAYBW6/dOXXipmQ+B+a2c58KHd1jKitpsVmspMG0Q+8iCE58R2u5mo9zQYcKGGn1nTLdZxzOS03Z6G37TZ9are9hz/AHhWvtFoQWnS0RoMmfd944CciWsEhm4mQG3cVz8uX9Sba4TsooB47EurdPHrH4K72HQ0O02+P6re4gAta0ykRDYWMbtqHON921aTR9hgiziJHD5xYkmahIdqsE4hA9mri1gJuqcCFM5ojorRNcefXJLIHx2Z4dFWrTPZiAwlkOLE7+UMiC9rSS6JKUMOaRUC+mS0OkNHmDFfDmHlhLSW0BIAnLOtOCvjyTLwrcbGOGy23+XxTHY7+t/yVv7L6KYID4sSG2J3j4cGCx4viF1SCKgBprI4FajtRZYcO1Rmwh9218m1JwqBsDp5qJyS5WJuOptqZcOggi7ymeskoE7ifcfglDadDr5LRUwMKc/fz4dXJwbSUzxH0TX5eBHDcpQa2omaTJkePlNBZjs96dO+Q2iVadGaG18tvlQ3oHNhCme2U090pXCssOW9Phsl1xxCa9hc4NbUuIA3uo0HH6qKl1P0W6EEGy98RJ8eR/Q2YZ5uPEK6qldle3kB8b7CWGDFhzYxpM2vEMS9U0kZCeqbxiaq6hc9dMmghCFCQhCEAhCEAkcUqoPpc7VmzWXuIRPf2mbGyvbDoIj+R1Qc3TwSTaLdOadve032+3Oe0zs8CcODka+vE/URTYGrSQ27MR5SmiBZqBou+H0WXDhyrTdyPHFdMmo57d003AXgc9+1Tsvux64IZkeYu37KKRgnUHkZ9Z81Kq4aPhWaGbNEZFZE1GAtggFjnRz6xMRz5NhsB1RMm5oA27XRekS2JaSA14gsdFiRAwOMS0GbQ5h/C0Fxa0YgE4rnzXG6fD45J8K0vYZseWGX4S4UrkVzZcO/bWZ69L72bHd2plmpNkGK6K44xXsE55BjZN362a0+j9SJHMU1s1jhgtB/EG/yx+Z7zrc1XhpGKHOfru13tLXONSWuEjMmtQN9FmWLT+pDEF0Fr4YiB75FzXRC2cg4zNADcBgq3iyneLTOVauy9m1XPtkXVMUh8ZwLhNsOTna4aa+uZNGTd4VMhQnxXgCbnxHUli5zvGpWyh9oQYdr1g/vbQGhpEiGt1tbUwMtWTaCgAoszsSYLHviviw2xWteILX6wbrkUcTKUuM79iSXDdqLZlqRYrVEZDs8dsGj7AwBsW8GJEpFcBcHz1gHVlMrS2awvbBgWRplEtbu9in+mFL1QZ5tDnHgMVkaNYyKGWSG7vW6/f2uMJyfq11W4uExKcqneVNo8RIhfaQC2JaondQbx3cFtYjwfwgMAbPAzzWHhr5R6ZscKPHs8JkOG174rnGTQ0iAKNMTVlUtaX1qAZUWogaMgR7VFDGmHZobYjnOBLiGtnJ3rzHrGVPqtxpi1NAtVqZ7VpcYEAj8TQA2LEGNdWQ+axLHo8iyw4IIa+1HvYrjTu7PD9lzsmzrtFFfHLWPlWzd8NENDTgRY/rNhsc1jA4e24mZBIuk2ZJGwLWEXzyrypvoFdO2b2wrLZoMPU7smI9siCC0eq107iXTc4mV5OSpkvOXiBiurivVNsc5qidbqzuO7iDghrbiaHOu47rrkQ4cwKg/G/repWiXl9M+a1UPY6QupXq7qi2/YnR/fWgvI9WEKfmdQDgJ8wtJaXhov+nXkVb22n+GaKiR3UiBmsKf7sSQhg/lJbPY0rDly7a/WvHju7YHZ6E229pIj2CUOxN9ZzbnxGAwxM/mceEMLswXOvQf2ZNm0eIzx97az3rib9S6GDwm79a6MqNghCEAhCEAhCEENqtDYbHPeQ1rQXOcbgAJknYAF5103p91vtUS0unqk6sFhvbCafV4n2jtJXQPTN2m1WMsMMkPjDXjSwhA0afzuHJpzXM4bfCv+J8Vrx4+2XJl6Sh2V9JfTJObeBul11ehjLp7q8a1T4Q3194qtmJWtkLrt0t9PgnSnhz+eaOvLr4I4/WW+pQJr4ZEYcfKiQPnhnylOdU4jb1VKBl5KAwyx653p4bhLocfJPldXHylJDWjLlSc+HU0CsbTDd5JdXfwlPP3+SUuOXHw5bPglaeqz6xUJMvlO8Yy2DkVkt0lFEPu+9f3Z/BrO1cpSnX5LHfM3e6uPVyRzgb5cp7+OHJR0w23LO1sfu2w3CG5jQWtnDaHBpHrAObItDhQyqZqbSfa7vmxGiGIb4gY1zmuPsMBkwAj1WzkaHmtC2Y6pShSNcet3xVPqx86W662/aXSrI7ofdawZDgshhrg2Y1Q7ImeeC1czTeTndXremNOJ347ThgnzvvO+dRl7lfHGYzUVt33KyuAp5gZypgpoUOQr47/AAUUODzxlj8K71kRHSF/u6O1WQm0Jo7v7Qxhq1pD3DDVaaDi4gbiVldv4Zt+kLDoph9XW760EYNkTXaIYcR+dq3nYuzNg2d9oimTSC8nKHDBOP6ncQsf0L2B1pjWzSsUetaIhZCngwEF0tlGM/QVx29WVv46sZqOqwYQa0NaAAAAALgAJAclIhCskIQhAIQhALXdoNNw7JZ4loimTIbZmV5NzWj+4kgDetiVxT0t9pTabW2xsP3VnIdFIuMYijTmGNPNxyUybqLdTanx7dEtMWJaIxHeRnFxqZNEvVYJ/haABw2lSlue3zNQmCnlmL/BOAMheDsyE8McF0xy72e4Tplcb+jKqkaOXD6YJkEePx4KUzuI+GCkKScjundXZgmgzPXkid3WWOaG12jDregeOvLkiU+ue9ILj1u62p4JnnXyUAIodx8U7U8aCW0zJn4JWmo9/wAvikDN3WNRRAoblT6fNKRL6dYTSkZU6y6uSSoc/eZ8igSUuHjnKd3yTA3nieHj1VSzvxFafFI0Vp44Vqgafn9Kphad+Q+m1Pds91epo3znyzQJKRn57Ji+dxStnhv2U98xNKGnCW2vHdOgUjWmUpdUPV1yB0GJmNn1Uv2cxojIQ/E7VmMAauO4AE8EurIT8VvuwejdeI6MRd6jd9C4j/EfuWfJl0xphjuovShbTDscGwwB97bHtgsaP/jaWgjZMljdxcundmtBtsdlg2dnswmBs8yPad+p0zxXM+ysL+J6fjWr2rPo9vdQjgYnrDWGde8d+xdfC58ZqOilQhCsgIQhAIQkJQV/t12oFgscSNQv9iE3+qI6erwFXHY0rz7ZGuALnHWe8lzib9Y1JO0klWT0k9pvttu1WOBgWUljJGj307x9DUU1RsG1V+GJ+/nLqq2wmmHJdp4TZ1upW9ODbuGNJo15XUnec63bCnsGweS1ZSJADL3e+XWKRo2fVLq3Uv2+SDsoKEXokDj1lJJLwwIlju3+CWRw5mXXPHcnNbL5YXGXNQFaZT8b63dcFIBw3YbMkxssJXjKgv5yT9a+7iLtnzQKBnyO7b1RSNZIe6fWabDPDbeDkPl5pQ3wpPlcgMxmccDmlx+PhuQG7K/Okp7QUOOym6t8uPyQI744cffPlmkeMPf1t6KcTf5itAJ3Y8ENH0u2+4qQw8+f0SON3W3FPu2beHnemSl1fQYyQSNHWz3YqaHD9464qGGPcOpblkapFevmoDLS65oEyZADMmQAG+gVt0/pD+GaKe8H7wM1IZzixJjWG4lz9wWn7J2ExrTrGrYdf1GjeQ1j+kZp/aaH/EdNWTR4rAs339oGBMg7VMv7dRv/ANhXLyXqy1+Onjmptc/RN2Y+xaNhNcJRYv30Wd4c8CTT+VoaN4KuaRoSosEIQgEIQgFTvSh2qNjsZEM/fxyYcKV7Zj14n6W3bS1W97pAk0AxK87dsO0f2+2vjXwYYLII/sH4v1Om7dqjBWxm6rldRpIUHVa0C7PfT481lQZX5UnXHZsWODWhyntMsesVkAYG+WPLG9dDnSy8+PyUrai++R6ljRRHCoF4u3X/AAT2w57/AARBzDPGfK6X08U7Gsq7urkrfH45I3IBt9KbTSVNyeejiOuaY03y5U2o1dkuiJdZoJWi7JO1a5Tn5fHKShG7K4zxEt6ka7jQ3iRrcglBxGOGHyTwNvXu+aiYL5Hn7871JPnu+CAJ+eRKUM49S4Ia6fwmla3rxUhS2W2l2HjcmOIu5c1I457J+ChaOYxCBZT+OWPxQ1udcszTxySauzEUn1JSAVuy+W9A5kLy6FN6IzqG6k+algtp1tU+iLB39pYy9o9ZwP8AS03cTIfqOSpldS1Mm7pbNAsbYrE+PFoGsdFiTv8AZmG75AN3rF9CGinvh2nSMYfe22K4jZDa43ZAv1huY1an0uW9zodm0dBP3tsiN1gP6A4BoIyL5H9BXWdC6MbZoEKAz2ITGsG5olPeb+K5Mf39dd7dmchCFdAQhCAQhY9vtrIMN8SIdVjGlznHANEyeSCiemDtSYNnFmhmUW0ggyNWwh7ZpcXezu18lyFzNVu4SpunhsWdpnSrrZa4lpiTGuZMb/QwUY3gL9pnisE1NTl1tEpbaroxx1HNnluiA28nZXasgNnKY1sp33BRjK4AXTy3KSHLPC+Y3dbldXaRjc+OF8sr0/Vn896BKlJjEYihT2nryvUBdXMTl0bkjoc9u++gP0SznLEXUpnPyTSb7/LmgUOngKXDaPLwuSa3U9nNI4TvGfXWSUjMz27NuZQAOyV31HNPLqcKAc1G2/o0lW/iME7VrmfPCfggnJ4j6y2TSg+HxUbanKfXmlAxrxl1kgc1/u2hPDiKTHHqqjddM3X9ZUSO8fr75/JBPr+XXxUTz1y8k1vvv4pAdvI3T6HJSJYdOuPBTMGGzDdRY7MxjjnisiCCff4oJIj5Df5V+it/YHRkoZjESMQ0ngxpMuBJc7cQqfDgGNEZCb+M6s8gKvPIE/pGas/pJ00LDot7Weq+MO4hgYNLZPIlkyY3lq5ubLf8t+Ke2r9HjP4ppy06QNYNmHdwN5BZDP7Ndx2vC7Uqj6LOy/2HRsGG4SiPHexcw94B1T+Vuq3grcqtAhCEAhCECErlPpi7UzLbDDOUSORgL4cMyzlrnYG5q9ds+1UPR9lfHiSJHqw2f1xCDqtHmcgCV5zhaXMV74sRxdEiuL3uEjMuw/tAoAMpDBXwm73Uzt12ZRkKXb85fOfBRwnS9YcEw2hrp1F8qmWG3apgzLYd/wACt3KeG5V+nXipGM2y3ylfIeckwATEqEdXqWSJhzXVBpPcBT3qSR8Djx4yuTGu+HWSUG+R5ZTx4BEnC+ktvH33pCRLG74JGu2CmVRfclBN1buefhKmxSFns+nHq9KD1T3dVTdWmHhzrchonu8JeUrlAd850rLllJPZUjKdRz900xjZXee6vNKBsw8/fVA5zpYjrJOMh15ZqMtu8Lhknat2e7qlMEDh18k5z6JrTiMfmkFffvvqgfK9I8TuHUkmtgMuuGKB7/KXuQSM3dBZDTIHq9QQzQzmUkZznFrWibnOkBmTQCvLiUtTFr7A6M1nPjEUH3bOFXn/AIt4OWqt8P8Ai/aGFZ/as1hE4mLXFhBeMqv1Ye5pVr0hb26L0bEi3mFDDWf3RHUaeLzrHZNY3oI7NmFYnWqJWLa3a8zf3bSQ2f5nazuIXHL1W1161NOnAJUIVkBCEIBCEIOV/wCoKwvdYoEZsy2BaGl4H9Lxqh37pD9S5hoZjAJFgMN1xIBEyZ4UyFLqXL0rpnRMO0wIkCKJw4rC1wxkcRkQag5gLzdbbHG0PGiQbSxzobT90/V9SK2dJEiQMjOpOqZiWKz5JbOy2Nk8s5+iIZPqnV3GnI/BYztBPbVrgRheOuSxYfa+zvkSHMJOV3EfJbezaQhOoyK1xBlIET4Tv4LGZ8mH6m4Y5NdEs8Zoq2e0SdL3+Cay1SoRdKc5tIrtE8Pmt62ORdIzwND4rJsmn2sm18DWBNZEhw8ZS2Kc/lZ447mPVVPoxt86aLvhupfn4qQiYod/x8qpW2cRI8Rxb3bJ+pquIpOnsiplfMGqfE0G4VY8HLWA/wC2XiujD5ONk6ppHJ8a4XUsqIiZljiMUKN1lit/DMZgh3gZZ4Jn23VPrUu9qbbvzCS6MeTG+KwuFnplAXT3VTDW/wCXQSCPKU5jfd4KTWzI9+KuoUSw2b/khlxzpvSOkMJEVGFEoMtwIumZVvlwQO15UJ37PptSubwrQ388AapG3CVaU8KcPikDuFK03ckDtWZqJHOXmjrqXVEt14p5XFFM5fQ+9AFvjnuMqp3meePNRtdMyw2eKnhCdcJSQS68vMba0W17E6O76094athXTF73XS3CZ4tWjtsXVblTDDoTPBX/AEGxmj9HujRaajHRYm1xqG7/AGWBYc2Wpqe2vHju7VX0lRHW/SNj0VCNA4PjEYFwn/hC1nb3Lt1jszYbGsYNVjGhrQMGtAAHILkXoL0O+PEtWlI4m+M9zIZ3u1opGyeq0flcF2NZyajahCEKQIQhAIQhAJj4QIkQCDgajxT0IKppf0XaNtM9eyQgT+KGO7dPOcOU+Ko+mf8ATjAcSbNaYkLJsRoiN3TGqQOa7GhB5xtfob0xZR9w5kZuUOJ/2xQ0cBNae2RtJ2X/ANVY4mrm6G4D9zZtXqZJqqtxl8xMtjye3tXBfg+G7HFvMV/xWfZNNE+xEY6WGsAeRkTyXoXS/Yaw2mffWWC8n8WoGu/c2TvFUnS/+nuwRJmC+NAMqAOERvJ/rf5Kl4onqc9/jzm/zIThwKng6ZgPvMp4H5rPt3oO0nZ62W0sjNH4C50M/tfNniqtpTQ2krKP/M2Fxa01eIc2/uhTZ4Kl4fxbqb86Pguq0AE4tJafAiahdocj2X8HAHxEj4qp2XTkGf8AuQtx1hxlX/Fbmx6YcZd3HY+dzXeq74+Cr/0x8U6ccvLPdZIzPwzb/aZ330dLzUP2wg+tNs8wW5mVabKFZDdNuaZPhkbq+Uj4LLg6WhPprCeIIr7irz5OeP8AqKXgl8MLvRIHcJjymPNTQ3gykQamV0+KyXaPhPuAGZadUz4SKgj6FMjJ0p4PaD40PiVtj8rC+Wd4MvRspUFKyI6uyTgOWXPAqJ9iiNEi2eZY7DY10sNpwSCOBRx1XT/GC2e6dOU10Y8mOXisrhlPSbUP120N+xTwm+rOefW5QuiACcvfv8ioLRaxIioGM991Mz1VWVbXs9YPtFrYyU2sk+Jfc0jVbtm4AbmuWV6YdJvius2jIFYkd7HPG92rCadhdNx/KFv+w+jvstliWi0TYXB0WJO9rGAyByIaCSM3ELT+iLRjtIaQtOlo7aB5ZBBwcRKn5Ieq3e45Lkt6stunGajrHZzQjLJZYNnh+zCYGzzP4nHa4zPFbNIAlVkhCEIBCEIBCEIBCEIBCEIBCEIBCEIBJqpUINNpfsfY7V/Ps0GIf6nMGt+4et4qj6Y/0+WCJMwXRoBwk7XaNkolf8l1FCDgFv8AQPpCBP7JamRW/wBLi6GTskdZh5qtaR0JpSzS+02J7mi9zWawO0uhTaOIXqRJJRZKnbyTZe00MUIiQyMAdYedP2lbux9ogZBkZjjkTq/8pT5L0LpbsnZLVPv7NBik/icxpd+6WsOapelvQBo6LWGIsA/2P1m8out4ELLLhxq3XVCZpciWsy/8Tcf21PJTtt0N9J8CAfgfBZtu/wBP9qhTNktoIvDIgczgS0uaeSrWkey+mLL/ADrIYzf6oYEQf9K7i1ZZfHvqrdf621n0NCc8atL6NNP2uEhwC32gNCQRHbSbqlsyTI51oCuaWXth3bxrsfDc01BrI7qSHBXCxekeyw4Zita90SvqyIqJU1nU5eKpceWWS3sfx6jbemHTLmwIOj4FY1qc0Fov1NYBrdhfElwac11Dsd2dbYbHBszf9tnrH+p59Z7uLieElyj0W6IjaT0k/StpZKGykEfhLwNRobO9rBOv9RGIK7gAu3GajOlQhClAQhCAQhCAQhCAQhCAQhCAQhCAQhCAQhCAQhCAQhCAQhCASSQhBh2/Q0GOJRoUOKMojGu/5ArT/wDhto2c/sNn/wDzahCCwwLO1jQ1jQ1rRINaAAALgAKAKRCEAhCEAhCEAhCEAhCEH//Z"/>
          <p:cNvSpPr>
            <a:spLocks noChangeAspect="1" noChangeArrowheads="1"/>
          </p:cNvSpPr>
          <p:nvPr/>
        </p:nvSpPr>
        <p:spPr bwMode="auto">
          <a:xfrm>
            <a:off x="168275" y="-868363"/>
            <a:ext cx="2025650"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p>
        </p:txBody>
      </p:sp>
      <p:sp>
        <p:nvSpPr>
          <p:cNvPr id="5126" name="AutoShape 4" descr="data:image/jpeg;base64,/9j/4AAQSkZJRgABAQAAAQABAAD/2wCEAAkGBhQSERQUExQWFRQVFhgYFxUWGBgaGRgZGBYYGBcYGh8XHCcfFxkjGxoZIC8gIycpLCwsHB8xNTAqNSYrLCkBCQoKDgwOFQ8PFSkcHxwpKSkpKSkpKSkpKSksKSkpKSkpKSwpKSkpKSkpKSkpKSkpKSkpKSkpKSkpKSksLCkpKf/AABEIANUA7QMBIgACEQEDEQH/xAAcAAABBAMBAAAAAAAAAAAAAAAAAQIDBgQFBwj/xABGEAABAgMEBwQHBgUDAgcAAAABAAIDESEEMUFRBRJhcYGR8AYTobEHIjLB0eHxFCNCcoKSFTNSYqIIQ7KjwhckNERTg5P/xAAYAQEAAwEAAAAAAAAAAAAAAAAAAQIDBP/EACIRAQEAAgEEAwEBAQAAAAAAAAABAhEDEiExQQQTUSIyI//aAAwDAQACEQMRAD8A7ihCEAhCEAhCEAhCEAhCEAqn239IkHRuoHtdFiRJlsNkp6ooXuLjINnTadxVi0lb2QIT4sRwayG0ucTgGiZXmbTunX2y0xLTEBDoh9Vp/BDE9RglkL9szirY47Vyuo61ZPTnZHe3Bjw85ta7/i6q3Nm9LOjX/wDuQ05Pa9p8Wrz854NLvG+XjLyUrGA7d+9X6Iz+yvS1j7V2SKJw7TAdPKIyfKc1tGvBEwZjYvLQgDITxpJZNmjPh/y3uaBP2XEeSfWn7Hp2aAV58snbO3Q/ZtMSWTjrYf3zW3sfpWtzB6xhxPzMkf8AEtVeip+yO2oXKrH6Z3/7tmadrHkYZOafNbmx+mCyu9tkWGfyhw/xMzyUdNW68f1fEKt2T0hWGJdaGt/OHM/5CS3Nl0tBiCcOLDeP7XtPkVVO4y0JJomiSoSBKgEIQgEIQgEIQgEIQgEIQgEIQgEIWr7SadZY7NFtET2YbZyxc65rBtc4gcUHMvTj2rnqWCEb5RLRLACsNh3kaxGxua5WxhJFKYm7rJTWi1vtMWJGium+K4vfXO4bhcJYALKhMpS+/wCMlvjNRhld1C2BLzplLDipocOXXX1TmQ8658M+CyhD6l4qyiJsLrYpGMlvUrG9dVknESumpQiuw8Nt/W1AEvKilDuHW1Av96CDr5Jwhz+FCpizrh1cgDdL3cMUETIQN3lsSGDkAdvPLzU+rn1emlqDKsmmLRC/lR4rRSge6W6U6clt4HpDt8MS7/W/OxrvEgGe9V508Or8wg513/FRqJlsXey+l60NH3kKE7MjXb7ytxZfTHBP8yBEaf7HNcPHVXMsMJilLpZGtyAwTnz4S+AVeiLdddnsfpLsUQT7wsng9jhftAI8VvrDpeFG/lRGP2NcCeIvC8/BuU/And1knwfVIc15DxcQ4iW2Yreq3jWnJfb0SClVI9GfaeNamPhxjruhBpETFwdrCTpUmJX48Fd1nZprLvuEIQoSEIQgEIQgEIQgQlcP9Mvaj7RaBY4Z+6s5D4pH4osqN26jTd/Udi6V6Qe1w0fZHRBIxnnu4LTi8g1P9rRNx3AYrz42E6c3kue7Wc5xNXOdUk7SZlaYY77qZ5a7CDBllXr4LLdQdXznWabAYBW6/dOXXipmQ+B+a2c58KHd1jKitpsVmspMG0Q+8iCE58R2u5mo9zQYcKGGn1nTLdZxzOS03Z6G37TZ9are9hz/AHhWvtFoQWnS0RoMmfd944CciWsEhm4mQG3cVz8uX9Sba4TsooB47EurdPHrH4K72HQ0O02+P6re4gAta0ykRDYWMbtqHON921aTR9hgiziJHD5xYkmahIdqsE4hA9mri1gJuqcCFM5ojorRNcefXJLIHx2Z4dFWrTPZiAwlkOLE7+UMiC9rSS6JKUMOaRUC+mS0OkNHmDFfDmHlhLSW0BIAnLOtOCvjyTLwrcbGOGy23+XxTHY7+t/yVv7L6KYID4sSG2J3j4cGCx4viF1SCKgBprI4FajtRZYcO1Rmwh9218m1JwqBsDp5qJyS5WJuOptqZcOggi7ymeskoE7ifcfglDadDr5LRUwMKc/fz4dXJwbSUzxH0TX5eBHDcpQa2omaTJkePlNBZjs96dO+Q2iVadGaG18tvlQ3oHNhCme2U090pXCssOW9Phsl1xxCa9hc4NbUuIA3uo0HH6qKl1P0W6EEGy98RJ8eR/Q2YZ5uPEK6qldle3kB8b7CWGDFhzYxpM2vEMS9U0kZCeqbxiaq6hc9dMmghCFCQhCEAhCEAkcUqoPpc7VmzWXuIRPf2mbGyvbDoIj+R1Qc3TwSTaLdOadve032+3Oe0zs8CcODka+vE/URTYGrSQ27MR5SmiBZqBou+H0WXDhyrTdyPHFdMmo57d003AXgc9+1Tsvux64IZkeYu37KKRgnUHkZ9Z81Kq4aPhWaGbNEZFZE1GAtggFjnRz6xMRz5NhsB1RMm5oA27XRekS2JaSA14gsdFiRAwOMS0GbQ5h/C0Fxa0YgE4rnzXG6fD45J8K0vYZseWGX4S4UrkVzZcO/bWZ69L72bHd2plmpNkGK6K44xXsE55BjZN362a0+j9SJHMU1s1jhgtB/EG/yx+Z7zrc1XhpGKHOfru13tLXONSWuEjMmtQN9FmWLT+pDEF0Fr4YiB75FzXRC2cg4zNADcBgq3iyneLTOVauy9m1XPtkXVMUh8ZwLhNsOTna4aa+uZNGTd4VMhQnxXgCbnxHUli5zvGpWyh9oQYdr1g/vbQGhpEiGt1tbUwMtWTaCgAoszsSYLHviviw2xWteILX6wbrkUcTKUuM79iSXDdqLZlqRYrVEZDs8dsGj7AwBsW8GJEpFcBcHz1gHVlMrS2awvbBgWRplEtbu9in+mFL1QZ5tDnHgMVkaNYyKGWSG7vW6/f2uMJyfq11W4uExKcqneVNo8RIhfaQC2JaondQbx3cFtYjwfwgMAbPAzzWHhr5R6ZscKPHs8JkOG174rnGTQ0iAKNMTVlUtaX1qAZUWogaMgR7VFDGmHZobYjnOBLiGtnJ3rzHrGVPqtxpi1NAtVqZ7VpcYEAj8TQA2LEGNdWQ+axLHo8iyw4IIa+1HvYrjTu7PD9lzsmzrtFFfHLWPlWzd8NENDTgRY/rNhsc1jA4e24mZBIuk2ZJGwLWEXzyrypvoFdO2b2wrLZoMPU7smI9siCC0eq107iXTc4mV5OSpkvOXiBiurivVNsc5qidbqzuO7iDghrbiaHOu47rrkQ4cwKg/G/repWiXl9M+a1UPY6QupXq7qi2/YnR/fWgvI9WEKfmdQDgJ8wtJaXhov+nXkVb22n+GaKiR3UiBmsKf7sSQhg/lJbPY0rDly7a/WvHju7YHZ6E229pIj2CUOxN9ZzbnxGAwxM/mceEMLswXOvQf2ZNm0eIzx97az3rib9S6GDwm79a6MqNghCEAhCEAhCEENqtDYbHPeQ1rQXOcbgAJknYAF5103p91vtUS0unqk6sFhvbCafV4n2jtJXQPTN2m1WMsMMkPjDXjSwhA0afzuHJpzXM4bfCv+J8Vrx4+2XJl6Sh2V9JfTJObeBul11ehjLp7q8a1T4Q3194qtmJWtkLrt0t9PgnSnhz+eaOvLr4I4/WW+pQJr4ZEYcfKiQPnhnylOdU4jb1VKBl5KAwyx653p4bhLocfJPldXHylJDWjLlSc+HU0CsbTDd5JdXfwlPP3+SUuOXHw5bPglaeqz6xUJMvlO8Yy2DkVkt0lFEPu+9f3Z/BrO1cpSnX5LHfM3e6uPVyRzgb5cp7+OHJR0w23LO1sfu2w3CG5jQWtnDaHBpHrAObItDhQyqZqbSfa7vmxGiGIb4gY1zmuPsMBkwAj1WzkaHmtC2Y6pShSNcet3xVPqx86W662/aXSrI7ofdawZDgshhrg2Y1Q7ImeeC1czTeTndXremNOJ347ThgnzvvO+dRl7lfHGYzUVt33KyuAp5gZypgpoUOQr47/AAUUODzxlj8K71kRHSF/u6O1WQm0Jo7v7Qxhq1pD3DDVaaDi4gbiVldv4Zt+kLDoph9XW760EYNkTXaIYcR+dq3nYuzNg2d9oimTSC8nKHDBOP6ncQsf0L2B1pjWzSsUetaIhZCngwEF0tlGM/QVx29WVv46sZqOqwYQa0NaAAAAALgAJAclIhCskIQhAIQhALXdoNNw7JZ4loimTIbZmV5NzWj+4kgDetiVxT0t9pTabW2xsP3VnIdFIuMYijTmGNPNxyUybqLdTanx7dEtMWJaIxHeRnFxqZNEvVYJ/haABw2lSlue3zNQmCnlmL/BOAMheDsyE8McF0xy72e4Tplcb+jKqkaOXD6YJkEePx4KUzuI+GCkKScjundXZgmgzPXkid3WWOaG12jDregeOvLkiU+ue9ILj1u62p4JnnXyUAIodx8U7U8aCW0zJn4JWmo9/wAvikDN3WNRRAoblT6fNKRL6dYTSkZU6y6uSSoc/eZ8igSUuHjnKd3yTA3nieHj1VSzvxFafFI0Vp44Vqgafn9Kphad+Q+m1Pds91epo3znyzQJKRn57Ji+dxStnhv2U98xNKGnCW2vHdOgUjWmUpdUPV1yB0GJmNn1Uv2cxojIQ/E7VmMAauO4AE8EurIT8VvuwejdeI6MRd6jd9C4j/EfuWfJl0xphjuovShbTDscGwwB97bHtgsaP/jaWgjZMljdxcundmtBtsdlg2dnswmBs8yPad+p0zxXM+ysL+J6fjWr2rPo9vdQjgYnrDWGde8d+xdfC58ZqOilQhCsgIQhAIQkJQV/t12oFgscSNQv9iE3+qI6erwFXHY0rz7ZGuALnHWe8lzib9Y1JO0klWT0k9pvttu1WOBgWUljJGj307x9DUU1RsG1V+GJ+/nLqq2wmmHJdp4TZ1upW9ODbuGNJo15XUnec63bCnsGweS1ZSJADL3e+XWKRo2fVLq3Uv2+SDsoKEXokDj1lJJLwwIlju3+CWRw5mXXPHcnNbL5YXGXNQFaZT8b63dcFIBw3YbMkxssJXjKgv5yT9a+7iLtnzQKBnyO7b1RSNZIe6fWabDPDbeDkPl5pQ3wpPlcgMxmccDmlx+PhuQG7K/Okp7QUOOym6t8uPyQI744cffPlmkeMPf1t6KcTf5itAJ3Y8ENH0u2+4qQw8+f0SON3W3FPu2beHnemSl1fQYyQSNHWz3YqaHD9464qGGPcOpblkapFevmoDLS65oEyZADMmQAG+gVt0/pD+GaKe8H7wM1IZzixJjWG4lz9wWn7J2ExrTrGrYdf1GjeQ1j+kZp/aaH/EdNWTR4rAs339oGBMg7VMv7dRv/ANhXLyXqy1+Onjmptc/RN2Y+xaNhNcJRYv30Wd4c8CTT+VoaN4KuaRoSosEIQgEIQgFTvSh2qNjsZEM/fxyYcKV7Zj14n6W3bS1W97pAk0AxK87dsO0f2+2vjXwYYLII/sH4v1Om7dqjBWxm6rldRpIUHVa0C7PfT481lQZX5UnXHZsWODWhyntMsesVkAYG+WPLG9dDnSy8+PyUrai++R6ljRRHCoF4u3X/AAT2w57/AARBzDPGfK6X08U7Gsq7urkrfH45I3IBt9KbTSVNyeejiOuaY03y5U2o1dkuiJdZoJWi7JO1a5Tn5fHKShG7K4zxEt6ka7jQ3iRrcglBxGOGHyTwNvXu+aiYL5Hn7871JPnu+CAJ+eRKUM49S4Ia6fwmla3rxUhS2W2l2HjcmOIu5c1I457J+ChaOYxCBZT+OWPxQ1udcszTxySauzEUn1JSAVuy+W9A5kLy6FN6IzqG6k+algtp1tU+iLB39pYy9o9ZwP8AS03cTIfqOSpldS1Mm7pbNAsbYrE+PFoGsdFiTv8AZmG75AN3rF9CGinvh2nSMYfe22K4jZDa43ZAv1huY1an0uW9zodm0dBP3tsiN1gP6A4BoIyL5H9BXWdC6MbZoEKAz2ITGsG5olPeb+K5Mf39dd7dmchCFdAQhCAQhY9vtrIMN8SIdVjGlznHANEyeSCiemDtSYNnFmhmUW0ggyNWwh7ZpcXezu18lyFzNVu4SpunhsWdpnSrrZa4lpiTGuZMb/QwUY3gL9pnisE1NTl1tEpbaroxx1HNnluiA28nZXasgNnKY1sp33BRjK4AXTy3KSHLPC+Y3dbldXaRjc+OF8sr0/Vn896BKlJjEYihT2nryvUBdXMTl0bkjoc9u++gP0SznLEXUpnPyTSb7/LmgUOngKXDaPLwuSa3U9nNI4TvGfXWSUjMz27NuZQAOyV31HNPLqcKAc1G2/o0lW/iME7VrmfPCfggnJ4j6y2TSg+HxUbanKfXmlAxrxl1kgc1/u2hPDiKTHHqqjddM3X9ZUSO8fr75/JBPr+XXxUTz1y8k1vvv4pAdvI3T6HJSJYdOuPBTMGGzDdRY7MxjjnisiCCff4oJIj5Df5V+it/YHRkoZjESMQ0ngxpMuBJc7cQqfDgGNEZCb+M6s8gKvPIE/pGas/pJ00LDot7Weq+MO4hgYNLZPIlkyY3lq5ubLf8t+Ke2r9HjP4ppy06QNYNmHdwN5BZDP7Ndx2vC7Uqj6LOy/2HRsGG4SiPHexcw94B1T+Vuq3grcqtAhCEAhCECErlPpi7UzLbDDOUSORgL4cMyzlrnYG5q9ds+1UPR9lfHiSJHqw2f1xCDqtHmcgCV5zhaXMV74sRxdEiuL3uEjMuw/tAoAMpDBXwm73Uzt12ZRkKXb85fOfBRwnS9YcEw2hrp1F8qmWG3apgzLYd/wACt3KeG5V+nXipGM2y3ylfIeckwATEqEdXqWSJhzXVBpPcBT3qSR8Djx4yuTGu+HWSUG+R5ZTx4BEnC+ktvH33pCRLG74JGu2CmVRfclBN1buefhKmxSFns+nHq9KD1T3dVTdWmHhzrchonu8JeUrlAd850rLllJPZUjKdRz900xjZXee6vNKBsw8/fVA5zpYjrJOMh15ZqMtu8Lhknat2e7qlMEDh18k5z6JrTiMfmkFffvvqgfK9I8TuHUkmtgMuuGKB7/KXuQSM3dBZDTIHq9QQzQzmUkZznFrWibnOkBmTQCvLiUtTFr7A6M1nPjEUH3bOFXn/AIt4OWqt8P8Ai/aGFZ/as1hE4mLXFhBeMqv1Ye5pVr0hb26L0bEi3mFDDWf3RHUaeLzrHZNY3oI7NmFYnWqJWLa3a8zf3bSQ2f5nazuIXHL1W1161NOnAJUIVkBCEIBCEIOV/wCoKwvdYoEZsy2BaGl4H9Lxqh37pD9S5hoZjAJFgMN1xIBEyZ4UyFLqXL0rpnRMO0wIkCKJw4rC1wxkcRkQag5gLzdbbHG0PGiQbSxzobT90/V9SK2dJEiQMjOpOqZiWKz5JbOy2Nk8s5+iIZPqnV3GnI/BYztBPbVrgRheOuSxYfa+zvkSHMJOV3EfJbezaQhOoyK1xBlIET4Tv4LGZ8mH6m4Y5NdEs8Zoq2e0SdL3+Cay1SoRdKc5tIrtE8Pmt62ORdIzwND4rJsmn2sm18DWBNZEhw8ZS2Kc/lZ447mPVVPoxt86aLvhupfn4qQiYod/x8qpW2cRI8Rxb3bJ+pquIpOnsiplfMGqfE0G4VY8HLWA/wC2XiujD5ONk6ppHJ8a4XUsqIiZljiMUKN1lit/DMZgh3gZZ4Jn23VPrUu9qbbvzCS6MeTG+KwuFnplAXT3VTDW/wCXQSCPKU5jfd4KTWzI9+KuoUSw2b/khlxzpvSOkMJEVGFEoMtwIumZVvlwQO15UJ37PptSubwrQ388AapG3CVaU8KcPikDuFK03ckDtWZqJHOXmjrqXVEt14p5XFFM5fQ+9AFvjnuMqp3meePNRtdMyw2eKnhCdcJSQS68vMba0W17E6O76094athXTF73XS3CZ4tWjtsXVblTDDoTPBX/AEGxmj9HujRaajHRYm1xqG7/AGWBYc2Wpqe2vHju7VX0lRHW/SNj0VCNA4PjEYFwn/hC1nb3Lt1jszYbGsYNVjGhrQMGtAAHILkXoL0O+PEtWlI4m+M9zIZ3u1opGyeq0flcF2NZyajahCEKQIQhAIQhAJj4QIkQCDgajxT0IKppf0XaNtM9eyQgT+KGO7dPOcOU+Ko+mf8ATjAcSbNaYkLJsRoiN3TGqQOa7GhB5xtfob0xZR9w5kZuUOJ/2xQ0cBNae2RtJ2X/ANVY4mrm6G4D9zZtXqZJqqtxl8xMtjye3tXBfg+G7HFvMV/xWfZNNE+xEY6WGsAeRkTyXoXS/Yaw2mffWWC8n8WoGu/c2TvFUnS/+nuwRJmC+NAMqAOERvJ/rf5Kl4onqc9/jzm/zIThwKng6ZgPvMp4H5rPt3oO0nZ62W0sjNH4C50M/tfNniqtpTQ2krKP/M2Fxa01eIc2/uhTZ4Kl4fxbqb86Pguq0AE4tJafAiahdocj2X8HAHxEj4qp2XTkGf8AuQtx1hxlX/Fbmx6YcZd3HY+dzXeq74+Cr/0x8U6ccvLPdZIzPwzb/aZ330dLzUP2wg+tNs8wW5mVabKFZDdNuaZPhkbq+Uj4LLg6WhPprCeIIr7irz5OeP8AqKXgl8MLvRIHcJjymPNTQ3gykQamV0+KyXaPhPuAGZadUz4SKgj6FMjJ0p4PaD40PiVtj8rC+Wd4MvRspUFKyI6uyTgOWXPAqJ9iiNEi2eZY7DY10sNpwSCOBRx1XT/GC2e6dOU10Y8mOXisrhlPSbUP120N+xTwm+rOefW5QuiACcvfv8ioLRaxIioGM991Mz1VWVbXs9YPtFrYyU2sk+Jfc0jVbtm4AbmuWV6YdJvius2jIFYkd7HPG92rCadhdNx/KFv+w+jvstliWi0TYXB0WJO9rGAyByIaCSM3ELT+iLRjtIaQtOlo7aB5ZBBwcRKn5Ieq3e45Lkt6stunGajrHZzQjLJZYNnh+zCYGzzP4nHa4zPFbNIAlVkhCEIBCEIBCEIBCEIBCEIBCEIBCEIBJqpUINNpfsfY7V/Ps0GIf6nMGt+4et4qj6Y/0+WCJMwXRoBwk7XaNkolf8l1FCDgFv8AQPpCBP7JamRW/wBLi6GTskdZh5qtaR0JpSzS+02J7mi9zWawO0uhTaOIXqRJJRZKnbyTZe00MUIiQyMAdYedP2lbux9ogZBkZjjkTq/8pT5L0LpbsnZLVPv7NBik/icxpd+6WsOapelvQBo6LWGIsA/2P1m8out4ELLLhxq3XVCZpciWsy/8Tcf21PJTtt0N9J8CAfgfBZtu/wBP9qhTNktoIvDIgczgS0uaeSrWkey+mLL/ADrIYzf6oYEQf9K7i1ZZfHvqrdf621n0NCc8atL6NNP2uEhwC32gNCQRHbSbqlsyTI51oCuaWXth3bxrsfDc01BrI7qSHBXCxekeyw4Zita90SvqyIqJU1nU5eKpceWWS3sfx6jbemHTLmwIOj4FY1qc0Fov1NYBrdhfElwac11Dsd2dbYbHBszf9tnrH+p59Z7uLieElyj0W6IjaT0k/StpZKGykEfhLwNRobO9rBOv9RGIK7gAu3GajOlQhClAQhCAQhCAQhCAQhCAQhCAQhCAQhCAQhCAQhCAQhCAQhCASSQhBh2/Q0GOJRoUOKMojGu/5ArT/wDhto2c/sNn/wDzahCCwwLO1jQ1jQ1rRINaAAALgAKAKRCEAhCEAhCEAhCEAhCEH//Z"/>
          <p:cNvSpPr>
            <a:spLocks noChangeAspect="1" noChangeArrowheads="1"/>
          </p:cNvSpPr>
          <p:nvPr/>
        </p:nvSpPr>
        <p:spPr bwMode="auto">
          <a:xfrm>
            <a:off x="320675" y="-715963"/>
            <a:ext cx="2025650"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p>
        </p:txBody>
      </p:sp>
      <p:sp>
        <p:nvSpPr>
          <p:cNvPr id="7" name="Rectangle 2"/>
          <p:cNvSpPr txBox="1">
            <a:spLocks noChangeArrowheads="1"/>
          </p:cNvSpPr>
          <p:nvPr/>
        </p:nvSpPr>
        <p:spPr bwMode="auto">
          <a:xfrm>
            <a:off x="304800" y="267494"/>
            <a:ext cx="8839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600" b="1" dirty="0">
                <a:solidFill>
                  <a:srgbClr val="800000"/>
                </a:solidFill>
                <a:effectLst>
                  <a:outerShdw blurRad="38100" dist="38100" dir="2700000" algn="tl">
                    <a:srgbClr val="000000">
                      <a:alpha val="43137"/>
                    </a:srgbClr>
                  </a:outerShdw>
                </a:effectLst>
                <a:latin typeface="Impact" pitchFamily="34" charset="0"/>
              </a:rPr>
              <a:t>INTRODUCCIÓN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LECCION 01\APC\leccion 1\Diapositiva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3"/>
          <p:cNvSpPr txBox="1">
            <a:spLocks noChangeArrowheads="1"/>
          </p:cNvSpPr>
          <p:nvPr/>
        </p:nvSpPr>
        <p:spPr bwMode="auto">
          <a:xfrm>
            <a:off x="2627312" y="1385292"/>
            <a:ext cx="6049143"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ts val="3300"/>
              </a:lnSpc>
            </a:pPr>
            <a:r>
              <a:rPr lang="es-CR" sz="2800" b="1" dirty="0">
                <a:solidFill>
                  <a:schemeClr val="accent6">
                    <a:lumMod val="50000"/>
                  </a:schemeClr>
                </a:solidFill>
                <a:latin typeface="Tahoma" pitchFamily="34" charset="0"/>
                <a:ea typeface="Tahoma" pitchFamily="34" charset="0"/>
                <a:cs typeface="Tahoma" pitchFamily="34" charset="0"/>
              </a:rPr>
              <a:t>Planteamiento del problema:</a:t>
            </a:r>
          </a:p>
          <a:p>
            <a:pPr eaLnBrk="1" hangingPunct="1">
              <a:lnSpc>
                <a:spcPts val="3300"/>
              </a:lnSpc>
            </a:pPr>
            <a:r>
              <a:rPr lang="es-ES" sz="2800" b="1" dirty="0">
                <a:latin typeface="Tahoma" pitchFamily="34" charset="0"/>
                <a:ea typeface="Tahoma" pitchFamily="34" charset="0"/>
                <a:cs typeface="Tahoma" pitchFamily="34" charset="0"/>
              </a:rPr>
              <a:t>¿Qué </a:t>
            </a:r>
            <a:r>
              <a:rPr lang="es-ES" sz="2800" b="1" dirty="0" smtClean="0">
                <a:latin typeface="Tahoma" pitchFamily="34" charset="0"/>
                <a:ea typeface="Tahoma" pitchFamily="34" charset="0"/>
                <a:cs typeface="Tahoma" pitchFamily="34" charset="0"/>
              </a:rPr>
              <a:t>dicen </a:t>
            </a:r>
            <a:r>
              <a:rPr lang="es-ES" sz="2800" b="1" dirty="0">
                <a:latin typeface="Tahoma" pitchFamily="34" charset="0"/>
                <a:ea typeface="Tahoma" pitchFamily="34" charset="0"/>
                <a:cs typeface="Tahoma" pitchFamily="34" charset="0"/>
              </a:rPr>
              <a:t>las epístolas a los Tesalonicenses acerca de la importancia de ser agradecidos y el compartir palabras de ánimo?</a:t>
            </a:r>
            <a:endParaRPr lang="es-CR" sz="2800" b="1" dirty="0">
              <a:latin typeface="Tahoma" pitchFamily="34" charset="0"/>
              <a:ea typeface="Tahoma" pitchFamily="34" charset="0"/>
              <a:cs typeface="Tahoma" pitchFamily="34" charset="0"/>
            </a:endParaRPr>
          </a:p>
        </p:txBody>
      </p:sp>
      <p:sp>
        <p:nvSpPr>
          <p:cNvPr id="5" name="Rectangle 2"/>
          <p:cNvSpPr txBox="1">
            <a:spLocks noChangeArrowheads="1"/>
          </p:cNvSpPr>
          <p:nvPr/>
        </p:nvSpPr>
        <p:spPr bwMode="auto">
          <a:xfrm>
            <a:off x="304800" y="267494"/>
            <a:ext cx="8839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600" b="1" dirty="0">
                <a:solidFill>
                  <a:srgbClr val="800000"/>
                </a:solidFill>
                <a:effectLst>
                  <a:outerShdw blurRad="38100" dist="38100" dir="2700000" algn="tl">
                    <a:srgbClr val="000000">
                      <a:alpha val="43137"/>
                    </a:srgbClr>
                  </a:outerShdw>
                </a:effectLst>
                <a:latin typeface="Impact" pitchFamily="34" charset="0"/>
              </a:rPr>
              <a:t>INTRODUCCIÓN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LECCION 01\33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11 Diagrama"/>
          <p:cNvGraphicFramePr/>
          <p:nvPr/>
        </p:nvGraphicFramePr>
        <p:xfrm>
          <a:off x="323528" y="1131591"/>
          <a:ext cx="8352928" cy="3312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2"/>
          <p:cNvSpPr txBox="1">
            <a:spLocks noChangeArrowheads="1"/>
          </p:cNvSpPr>
          <p:nvPr/>
        </p:nvSpPr>
        <p:spPr bwMode="auto">
          <a:xfrm>
            <a:off x="304800" y="267494"/>
            <a:ext cx="8839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600" b="1" dirty="0">
                <a:solidFill>
                  <a:srgbClr val="800000"/>
                </a:solidFill>
                <a:effectLst>
                  <a:outerShdw blurRad="38100" dist="38100" dir="2700000" algn="tl">
                    <a:srgbClr val="000000">
                      <a:alpha val="43137"/>
                    </a:srgbClr>
                  </a:outerShdw>
                </a:effectLst>
                <a:latin typeface="Impact" pitchFamily="34" charset="0"/>
              </a:rPr>
              <a:t>INTRODUCCIÓN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graphicEl>
                                              <a:dgm id="{366AD589-C2BB-40EA-B84F-5B066ACCF558}"/>
                                            </p:graphicEl>
                                          </p:spTgt>
                                        </p:tgtEl>
                                        <p:attrNameLst>
                                          <p:attrName>style.visibility</p:attrName>
                                        </p:attrNameLst>
                                      </p:cBhvr>
                                      <p:to>
                                        <p:strVal val="visible"/>
                                      </p:to>
                                    </p:set>
                                    <p:anim calcmode="lin" valueType="num">
                                      <p:cBhvr additive="base">
                                        <p:cTn id="7" dur="500" fill="hold"/>
                                        <p:tgtEl>
                                          <p:spTgt spid="12">
                                            <p:graphicEl>
                                              <a:dgm id="{366AD589-C2BB-40EA-B84F-5B066ACCF558}"/>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graphicEl>
                                              <a:dgm id="{366AD589-C2BB-40EA-B84F-5B066ACCF558}"/>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graphicEl>
                                              <a:dgm id="{6D12E42F-F19E-4F0A-B367-5B73112A7B9E}"/>
                                            </p:graphicEl>
                                          </p:spTgt>
                                        </p:tgtEl>
                                        <p:attrNameLst>
                                          <p:attrName>style.visibility</p:attrName>
                                        </p:attrNameLst>
                                      </p:cBhvr>
                                      <p:to>
                                        <p:strVal val="visible"/>
                                      </p:to>
                                    </p:set>
                                    <p:anim calcmode="lin" valueType="num">
                                      <p:cBhvr additive="base">
                                        <p:cTn id="11" dur="500" fill="hold"/>
                                        <p:tgtEl>
                                          <p:spTgt spid="12">
                                            <p:graphicEl>
                                              <a:dgm id="{6D12E42F-F19E-4F0A-B367-5B73112A7B9E}"/>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
                                            <p:graphicEl>
                                              <a:dgm id="{6D12E42F-F19E-4F0A-B367-5B73112A7B9E}"/>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graphicEl>
                                              <a:dgm id="{5429F15E-D2EF-4CDC-A2F6-B60E2564977D}"/>
                                            </p:graphicEl>
                                          </p:spTgt>
                                        </p:tgtEl>
                                        <p:attrNameLst>
                                          <p:attrName>style.visibility</p:attrName>
                                        </p:attrNameLst>
                                      </p:cBhvr>
                                      <p:to>
                                        <p:strVal val="visible"/>
                                      </p:to>
                                    </p:set>
                                    <p:anim calcmode="lin" valueType="num">
                                      <p:cBhvr additive="base">
                                        <p:cTn id="17" dur="500" fill="hold"/>
                                        <p:tgtEl>
                                          <p:spTgt spid="12">
                                            <p:graphicEl>
                                              <a:dgm id="{5429F15E-D2EF-4CDC-A2F6-B60E2564977D}"/>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
                                            <p:graphicEl>
                                              <a:dgm id="{5429F15E-D2EF-4CDC-A2F6-B60E2564977D}"/>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2">
                                            <p:graphicEl>
                                              <a:dgm id="{9078F451-9936-492F-B4DD-1CFA95AE23E3}"/>
                                            </p:graphicEl>
                                          </p:spTgt>
                                        </p:tgtEl>
                                        <p:attrNameLst>
                                          <p:attrName>style.visibility</p:attrName>
                                        </p:attrNameLst>
                                      </p:cBhvr>
                                      <p:to>
                                        <p:strVal val="visible"/>
                                      </p:to>
                                    </p:set>
                                    <p:anim calcmode="lin" valueType="num">
                                      <p:cBhvr additive="base">
                                        <p:cTn id="21" dur="500" fill="hold"/>
                                        <p:tgtEl>
                                          <p:spTgt spid="12">
                                            <p:graphicEl>
                                              <a:dgm id="{9078F451-9936-492F-B4DD-1CFA95AE23E3}"/>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12">
                                            <p:graphicEl>
                                              <a:dgm id="{9078F451-9936-492F-B4DD-1CFA95AE23E3}"/>
                                            </p:graphic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graphicEl>
                                              <a:dgm id="{E6221C59-91A3-4592-863F-ECCF9A4BA8BF}"/>
                                            </p:graphicEl>
                                          </p:spTgt>
                                        </p:tgtEl>
                                        <p:attrNameLst>
                                          <p:attrName>style.visibility</p:attrName>
                                        </p:attrNameLst>
                                      </p:cBhvr>
                                      <p:to>
                                        <p:strVal val="visible"/>
                                      </p:to>
                                    </p:set>
                                    <p:anim calcmode="lin" valueType="num">
                                      <p:cBhvr additive="base">
                                        <p:cTn id="27" dur="500" fill="hold"/>
                                        <p:tgtEl>
                                          <p:spTgt spid="12">
                                            <p:graphicEl>
                                              <a:dgm id="{E6221C59-91A3-4592-863F-ECCF9A4BA8BF}"/>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12">
                                            <p:graphicEl>
                                              <a:dgm id="{E6221C59-91A3-4592-863F-ECCF9A4BA8BF}"/>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graphicEl>
                                              <a:dgm id="{C4309B0D-07E0-4C1F-BEDD-52BE735CF7B1}"/>
                                            </p:graphicEl>
                                          </p:spTgt>
                                        </p:tgtEl>
                                        <p:attrNameLst>
                                          <p:attrName>style.visibility</p:attrName>
                                        </p:attrNameLst>
                                      </p:cBhvr>
                                      <p:to>
                                        <p:strVal val="visible"/>
                                      </p:to>
                                    </p:set>
                                    <p:anim calcmode="lin" valueType="num">
                                      <p:cBhvr additive="base">
                                        <p:cTn id="31" dur="500" fill="hold"/>
                                        <p:tgtEl>
                                          <p:spTgt spid="12">
                                            <p:graphicEl>
                                              <a:dgm id="{C4309B0D-07E0-4C1F-BEDD-52BE735CF7B1}"/>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graphicEl>
                                              <a:dgm id="{C4309B0D-07E0-4C1F-BEDD-52BE735CF7B1}"/>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LECCION 01\APC\leccion 1\Diapositiva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p:cNvSpPr txBox="1">
            <a:spLocks noChangeArrowheads="1"/>
          </p:cNvSpPr>
          <p:nvPr/>
        </p:nvSpPr>
        <p:spPr bwMode="auto">
          <a:xfrm>
            <a:off x="108644" y="267494"/>
            <a:ext cx="93599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en-US" sz="3600" b="1" dirty="0">
                <a:solidFill>
                  <a:srgbClr val="800000"/>
                </a:solidFill>
                <a:latin typeface="Impact" pitchFamily="34" charset="0"/>
              </a:rPr>
              <a:t>I. LA GRACIA DE DIOS</a:t>
            </a:r>
          </a:p>
        </p:txBody>
      </p:sp>
      <p:sp>
        <p:nvSpPr>
          <p:cNvPr id="14" name="Rectangle 3"/>
          <p:cNvSpPr txBox="1">
            <a:spLocks noChangeArrowheads="1"/>
          </p:cNvSpPr>
          <p:nvPr/>
        </p:nvSpPr>
        <p:spPr bwMode="auto">
          <a:xfrm>
            <a:off x="136709" y="1563688"/>
            <a:ext cx="8395731" cy="287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77800" indent="-1778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ts val="3300"/>
              </a:lnSpc>
              <a:buFont typeface="Arial" charset="0"/>
              <a:buChar char="•"/>
            </a:pPr>
            <a:r>
              <a:rPr lang="es-ES" b="1" dirty="0">
                <a:solidFill>
                  <a:schemeClr val="accent6">
                    <a:lumMod val="40000"/>
                    <a:lumOff val="60000"/>
                  </a:schemeClr>
                </a:solidFill>
                <a:latin typeface="Tahoma" pitchFamily="34" charset="0"/>
                <a:ea typeface="Tahoma" pitchFamily="34" charset="0"/>
                <a:cs typeface="Tahoma" pitchFamily="34" charset="0"/>
              </a:rPr>
              <a:t>En 1 </a:t>
            </a:r>
            <a:r>
              <a:rPr lang="es-ES" b="1" dirty="0" smtClean="0">
                <a:solidFill>
                  <a:schemeClr val="accent6">
                    <a:lumMod val="40000"/>
                    <a:lumOff val="60000"/>
                  </a:schemeClr>
                </a:solidFill>
                <a:latin typeface="Tahoma" pitchFamily="34" charset="0"/>
                <a:ea typeface="Tahoma" pitchFamily="34" charset="0"/>
                <a:cs typeface="Tahoma" pitchFamily="34" charset="0"/>
              </a:rPr>
              <a:t>Tesalonicenses 1:4, ¿qué </a:t>
            </a:r>
            <a:r>
              <a:rPr lang="es-ES" b="1" dirty="0">
                <a:solidFill>
                  <a:schemeClr val="accent6">
                    <a:lumMod val="40000"/>
                    <a:lumOff val="60000"/>
                  </a:schemeClr>
                </a:solidFill>
                <a:latin typeface="Tahoma" pitchFamily="34" charset="0"/>
                <a:ea typeface="Tahoma" pitchFamily="34" charset="0"/>
                <a:cs typeface="Tahoma" pitchFamily="34" charset="0"/>
              </a:rPr>
              <a:t>significa que Dios nos </a:t>
            </a:r>
            <a:r>
              <a:rPr lang="es-ES" b="1" dirty="0" smtClean="0">
                <a:solidFill>
                  <a:schemeClr val="accent6">
                    <a:lumMod val="40000"/>
                    <a:lumOff val="60000"/>
                  </a:schemeClr>
                </a:solidFill>
                <a:latin typeface="Tahoma" pitchFamily="34" charset="0"/>
                <a:ea typeface="Tahoma" pitchFamily="34" charset="0"/>
                <a:cs typeface="Tahoma" pitchFamily="34" charset="0"/>
              </a:rPr>
              <a:t>haya escogido?</a:t>
            </a:r>
            <a:endParaRPr lang="es-ES" b="1" dirty="0">
              <a:solidFill>
                <a:schemeClr val="accent6">
                  <a:lumMod val="40000"/>
                  <a:lumOff val="60000"/>
                </a:schemeClr>
              </a:solidFill>
              <a:latin typeface="Tahoma" pitchFamily="34" charset="0"/>
              <a:ea typeface="Tahoma" pitchFamily="34" charset="0"/>
              <a:cs typeface="Tahoma" pitchFamily="34" charset="0"/>
            </a:endParaRPr>
          </a:p>
          <a:p>
            <a:pPr eaLnBrk="1" hangingPunct="1">
              <a:lnSpc>
                <a:spcPts val="3300"/>
              </a:lnSpc>
              <a:buFont typeface="Arial" charset="0"/>
              <a:buChar char="•"/>
            </a:pPr>
            <a:r>
              <a:rPr lang="es-ES" b="1" dirty="0">
                <a:solidFill>
                  <a:schemeClr val="bg1"/>
                </a:solidFill>
                <a:latin typeface="Tahoma" pitchFamily="34" charset="0"/>
                <a:ea typeface="Tahoma" pitchFamily="34" charset="0"/>
                <a:cs typeface="Tahoma" pitchFamily="34" charset="0"/>
              </a:rPr>
              <a:t>“Hermanos amados de Dios,  sabemos que él los </a:t>
            </a:r>
            <a:r>
              <a:rPr lang="es-ES" b="1" dirty="0">
                <a:solidFill>
                  <a:srgbClr val="FFFF00"/>
                </a:solidFill>
                <a:latin typeface="Tahoma" pitchFamily="34" charset="0"/>
                <a:ea typeface="Tahoma" pitchFamily="34" charset="0"/>
                <a:cs typeface="Tahoma" pitchFamily="34" charset="0"/>
              </a:rPr>
              <a:t>ha escogido</a:t>
            </a:r>
            <a:r>
              <a:rPr lang="es-ES" b="1" dirty="0">
                <a:solidFill>
                  <a:schemeClr val="bg1"/>
                </a:solidFill>
                <a:latin typeface="Tahoma" pitchFamily="34" charset="0"/>
                <a:ea typeface="Tahoma" pitchFamily="34" charset="0"/>
                <a:cs typeface="Tahoma" pitchFamily="34" charset="0"/>
              </a:rPr>
              <a:t>” (</a:t>
            </a:r>
            <a:r>
              <a:rPr lang="es-ES" b="1" dirty="0" smtClean="0">
                <a:solidFill>
                  <a:schemeClr val="bg1"/>
                </a:solidFill>
                <a:latin typeface="Tahoma" pitchFamily="34" charset="0"/>
                <a:ea typeface="Tahoma" pitchFamily="34" charset="0"/>
                <a:cs typeface="Tahoma" pitchFamily="34" charset="0"/>
              </a:rPr>
              <a:t>1 Tesalonicenses 1:4).</a:t>
            </a:r>
            <a:endParaRPr lang="es-CR" b="1" dirty="0">
              <a:solidFill>
                <a:schemeClr val="bg1"/>
              </a:solidFill>
              <a:latin typeface="Tahoma" pitchFamily="34" charset="0"/>
              <a:ea typeface="Tahoma" pitchFamily="34" charset="0"/>
              <a:cs typeface="Tahoma" pitchFamily="34" charset="0"/>
            </a:endParaRPr>
          </a:p>
        </p:txBody>
      </p:sp>
      <p:sp>
        <p:nvSpPr>
          <p:cNvPr id="15" name="Text Box 4"/>
          <p:cNvSpPr txBox="1">
            <a:spLocks noChangeArrowheads="1"/>
          </p:cNvSpPr>
          <p:nvPr/>
        </p:nvSpPr>
        <p:spPr bwMode="auto">
          <a:xfrm>
            <a:off x="35496" y="834847"/>
            <a:ext cx="8064892" cy="584775"/>
          </a:xfrm>
          <a:prstGeom prst="rect">
            <a:avLst/>
          </a:prstGeom>
          <a:noFill/>
          <a:ln w="9525">
            <a:noFill/>
            <a:miter lim="800000"/>
            <a:headEnd/>
            <a:tailEnd/>
          </a:ln>
          <a:effectLst/>
        </p:spPr>
        <p:txBody>
          <a:bodyPr>
            <a:spAutoFit/>
          </a:bodyPr>
          <a:lstStyle/>
          <a:p>
            <a:pPr>
              <a:spcBef>
                <a:spcPct val="50000"/>
              </a:spcBef>
              <a:defRPr/>
            </a:pPr>
            <a:r>
              <a:rPr lang="es-AR" sz="3200" i="1" dirty="0">
                <a:ln>
                  <a:solidFill>
                    <a:srgbClr val="002200"/>
                  </a:solidFill>
                </a:ln>
                <a:solidFill>
                  <a:srgbClr val="C00000"/>
                </a:solidFill>
                <a:effectLst>
                  <a:outerShdw blurRad="38100" dist="38100" dir="2700000" algn="tl">
                    <a:srgbClr val="000000">
                      <a:alpha val="43137"/>
                    </a:srgbClr>
                  </a:outerShdw>
                </a:effectLst>
                <a:latin typeface="Impact" pitchFamily="34" charset="0"/>
              </a:rPr>
              <a:t>a.  </a:t>
            </a:r>
            <a:r>
              <a:rPr lang="es-AR" sz="3200" i="1" dirty="0">
                <a:ln>
                  <a:solidFill>
                    <a:srgbClr val="002200"/>
                  </a:solidFill>
                </a:ln>
                <a:solidFill>
                  <a:srgbClr val="C00000"/>
                </a:solidFill>
                <a:effectLst>
                  <a:outerShdw blurRad="38100" dist="38100" dir="2700000" algn="tl">
                    <a:srgbClr val="000000">
                      <a:alpha val="43137"/>
                    </a:srgbClr>
                  </a:outerShdw>
                </a:effectLst>
                <a:latin typeface="Impact" pitchFamily="34" charset="0"/>
              </a:rPr>
              <a:t>Nos ha escogido</a:t>
            </a:r>
            <a:endParaRPr lang="es-AR" sz="3200" i="1" dirty="0">
              <a:ln>
                <a:solidFill>
                  <a:srgbClr val="002200"/>
                </a:solidFill>
              </a:ln>
              <a:solidFill>
                <a:srgbClr val="C00000"/>
              </a:solidFill>
              <a:effectLst>
                <a:outerShdw blurRad="38100" dist="38100" dir="2700000" algn="tl">
                  <a:srgbClr val="000000">
                    <a:alpha val="43137"/>
                  </a:srgbClr>
                </a:outerShdw>
              </a:effectLst>
              <a:latin typeface="Impac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LECCION 04\APC\leccion_04_III_2012\Diapositiva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txBox="1">
            <a:spLocks noChangeArrowheads="1"/>
          </p:cNvSpPr>
          <p:nvPr/>
        </p:nvSpPr>
        <p:spPr bwMode="auto">
          <a:xfrm>
            <a:off x="611560" y="1529308"/>
            <a:ext cx="5616575"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ts val="2900"/>
              </a:lnSpc>
            </a:pPr>
            <a:r>
              <a:rPr lang="es-ES" b="1" dirty="0">
                <a:latin typeface="Tahoma" pitchFamily="34" charset="0"/>
                <a:ea typeface="Tahoma" pitchFamily="34" charset="0"/>
                <a:cs typeface="Tahoma" pitchFamily="34" charset="0"/>
              </a:rPr>
              <a:t>La elección de Dios es que toda la humanidad sea salva (1 </a:t>
            </a:r>
            <a:r>
              <a:rPr lang="es-ES" b="1" dirty="0" smtClean="0">
                <a:latin typeface="Tahoma" pitchFamily="34" charset="0"/>
                <a:ea typeface="Tahoma" pitchFamily="34" charset="0"/>
                <a:cs typeface="Tahoma" pitchFamily="34" charset="0"/>
              </a:rPr>
              <a:t>Timoteo </a:t>
            </a:r>
            <a:r>
              <a:rPr lang="es-ES" b="1" dirty="0">
                <a:latin typeface="Tahoma" pitchFamily="34" charset="0"/>
                <a:ea typeface="Tahoma" pitchFamily="34" charset="0"/>
                <a:cs typeface="Tahoma" pitchFamily="34" charset="0"/>
              </a:rPr>
              <a:t>2:4). Dios quiere que “todos los hombres sean salvos y vengan al conocimiento de la verdad”. Dios quiere que los seres humanos tomen sus propias decisiones con respecto a él (</a:t>
            </a:r>
            <a:r>
              <a:rPr lang="es-ES" b="1" dirty="0" smtClean="0">
                <a:latin typeface="Tahoma" pitchFamily="34" charset="0"/>
                <a:ea typeface="Tahoma" pitchFamily="34" charset="0"/>
                <a:cs typeface="Tahoma" pitchFamily="34" charset="0"/>
              </a:rPr>
              <a:t>Josué </a:t>
            </a:r>
            <a:r>
              <a:rPr lang="es-ES" b="1" dirty="0">
                <a:latin typeface="Tahoma" pitchFamily="34" charset="0"/>
                <a:ea typeface="Tahoma" pitchFamily="34" charset="0"/>
                <a:cs typeface="Tahoma" pitchFamily="34" charset="0"/>
              </a:rPr>
              <a:t>24:15</a:t>
            </a:r>
            <a:r>
              <a:rPr lang="es-ES" b="1" dirty="0" smtClean="0">
                <a:latin typeface="Tahoma" pitchFamily="34" charset="0"/>
                <a:ea typeface="Tahoma" pitchFamily="34" charset="0"/>
                <a:cs typeface="Tahoma" pitchFamily="34" charset="0"/>
              </a:rPr>
              <a:t>)-</a:t>
            </a:r>
            <a:endParaRPr lang="es-CR" b="1" dirty="0">
              <a:latin typeface="Tahoma" pitchFamily="34" charset="0"/>
              <a:ea typeface="Tahoma" pitchFamily="34" charset="0"/>
              <a:cs typeface="Tahoma" pitchFamily="34" charset="0"/>
            </a:endParaRPr>
          </a:p>
        </p:txBody>
      </p:sp>
      <p:sp>
        <p:nvSpPr>
          <p:cNvPr id="6" name="Rectangle 2"/>
          <p:cNvSpPr txBox="1">
            <a:spLocks noChangeArrowheads="1"/>
          </p:cNvSpPr>
          <p:nvPr/>
        </p:nvSpPr>
        <p:spPr bwMode="auto">
          <a:xfrm>
            <a:off x="108644" y="267494"/>
            <a:ext cx="93599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en-US" sz="3600" b="1" dirty="0">
                <a:solidFill>
                  <a:srgbClr val="800000"/>
                </a:solidFill>
                <a:latin typeface="Impact" pitchFamily="34" charset="0"/>
              </a:rPr>
              <a:t>I. LA GRACIA DE DIOS</a:t>
            </a:r>
          </a:p>
        </p:txBody>
      </p:sp>
      <p:sp>
        <p:nvSpPr>
          <p:cNvPr id="8" name="Text Box 4"/>
          <p:cNvSpPr txBox="1">
            <a:spLocks noChangeArrowheads="1"/>
          </p:cNvSpPr>
          <p:nvPr/>
        </p:nvSpPr>
        <p:spPr bwMode="auto">
          <a:xfrm>
            <a:off x="35496" y="834847"/>
            <a:ext cx="8064892" cy="584775"/>
          </a:xfrm>
          <a:prstGeom prst="rect">
            <a:avLst/>
          </a:prstGeom>
          <a:noFill/>
          <a:ln w="9525">
            <a:noFill/>
            <a:miter lim="800000"/>
            <a:headEnd/>
            <a:tailEnd/>
          </a:ln>
          <a:effectLst/>
        </p:spPr>
        <p:txBody>
          <a:bodyPr>
            <a:spAutoFit/>
          </a:bodyPr>
          <a:lstStyle/>
          <a:p>
            <a:pPr>
              <a:spcBef>
                <a:spcPct val="50000"/>
              </a:spcBef>
              <a:defRPr/>
            </a:pPr>
            <a:r>
              <a:rPr lang="es-AR" sz="3200" i="1" dirty="0">
                <a:ln>
                  <a:solidFill>
                    <a:srgbClr val="002200"/>
                  </a:solidFill>
                </a:ln>
                <a:solidFill>
                  <a:srgbClr val="C00000"/>
                </a:solidFill>
                <a:effectLst>
                  <a:outerShdw blurRad="38100" dist="38100" dir="2700000" algn="tl">
                    <a:srgbClr val="000000">
                      <a:alpha val="43137"/>
                    </a:srgbClr>
                  </a:outerShdw>
                </a:effectLst>
                <a:latin typeface="Impact" pitchFamily="34" charset="0"/>
              </a:rPr>
              <a:t>a.  </a:t>
            </a:r>
            <a:r>
              <a:rPr lang="es-AR" sz="3200" i="1" dirty="0">
                <a:ln>
                  <a:solidFill>
                    <a:srgbClr val="002200"/>
                  </a:solidFill>
                </a:ln>
                <a:solidFill>
                  <a:srgbClr val="C00000"/>
                </a:solidFill>
                <a:effectLst>
                  <a:outerShdw blurRad="38100" dist="38100" dir="2700000" algn="tl">
                    <a:srgbClr val="000000">
                      <a:alpha val="43137"/>
                    </a:srgbClr>
                  </a:outerShdw>
                </a:effectLst>
                <a:latin typeface="Impact" pitchFamily="34" charset="0"/>
              </a:rPr>
              <a:t>Nos ha escogido</a:t>
            </a:r>
            <a:endParaRPr lang="es-AR" sz="3200" i="1" dirty="0">
              <a:ln>
                <a:solidFill>
                  <a:srgbClr val="002200"/>
                </a:solidFill>
              </a:ln>
              <a:solidFill>
                <a:srgbClr val="C00000"/>
              </a:solidFill>
              <a:effectLst>
                <a:outerShdw blurRad="38100" dist="38100" dir="2700000" algn="tl">
                  <a:srgbClr val="000000">
                    <a:alpha val="43137"/>
                  </a:srgbClr>
                </a:outerShdw>
              </a:effectLst>
              <a:latin typeface="Impact"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LECCION 01\APC\leccion 1\Diapositiva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3"/>
          <p:cNvSpPr txBox="1">
            <a:spLocks noChangeArrowheads="1"/>
          </p:cNvSpPr>
          <p:nvPr/>
        </p:nvSpPr>
        <p:spPr bwMode="auto">
          <a:xfrm>
            <a:off x="179512" y="1563638"/>
            <a:ext cx="8137401" cy="277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l" rtl="0" eaLnBrk="1" fontAlgn="base" hangingPunct="1">
              <a:spcBef>
                <a:spcPct val="20000"/>
              </a:spcBef>
              <a:spcAft>
                <a:spcPct val="0"/>
              </a:spcAft>
              <a:buFontTx/>
              <a:buNone/>
              <a:defRPr sz="18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b="1">
                <a:solidFill>
                  <a:schemeClr val="tx1"/>
                </a:solidFill>
                <a:latin typeface="+mn-lt"/>
              </a:defRPr>
            </a:lvl2pPr>
            <a:lvl3pPr marL="1143000" indent="-228600" algn="l" rtl="0" eaLnBrk="1" fontAlgn="base" hangingPunct="1">
              <a:spcBef>
                <a:spcPct val="20000"/>
              </a:spcBef>
              <a:spcAft>
                <a:spcPct val="0"/>
              </a:spcAft>
              <a:buChar char="•"/>
              <a:defRPr b="1">
                <a:solidFill>
                  <a:schemeClr val="tx1"/>
                </a:solidFill>
                <a:latin typeface="+mn-lt"/>
              </a:defRPr>
            </a:lvl3pPr>
            <a:lvl4pPr marL="1600200" indent="-228600" algn="l" rtl="0" eaLnBrk="1" fontAlgn="base" hangingPunct="1">
              <a:spcBef>
                <a:spcPct val="20000"/>
              </a:spcBef>
              <a:spcAft>
                <a:spcPct val="0"/>
              </a:spcAft>
              <a:buChar char="–"/>
              <a:defRPr sz="1600" b="1">
                <a:solidFill>
                  <a:schemeClr val="tx1"/>
                </a:solidFill>
                <a:latin typeface="+mn-lt"/>
              </a:defRPr>
            </a:lvl4pPr>
            <a:lvl5pPr marL="2057400" indent="-228600" algn="l" rtl="0" eaLnBrk="1" fontAlgn="base" hangingPunct="1">
              <a:spcBef>
                <a:spcPct val="20000"/>
              </a:spcBef>
              <a:spcAft>
                <a:spcPct val="0"/>
              </a:spcAft>
              <a:buChar char="»"/>
              <a:defRPr sz="1600" b="1">
                <a:solidFill>
                  <a:schemeClr val="bg1"/>
                </a:solidFill>
                <a:latin typeface="+mn-lt"/>
              </a:defRPr>
            </a:lvl5pPr>
            <a:lvl6pPr marL="2514600" indent="-228600" algn="l" rtl="0" eaLnBrk="1" fontAlgn="base" hangingPunct="1">
              <a:spcBef>
                <a:spcPct val="20000"/>
              </a:spcBef>
              <a:spcAft>
                <a:spcPct val="0"/>
              </a:spcAft>
              <a:buChar char="»"/>
              <a:defRPr sz="1600" b="1">
                <a:solidFill>
                  <a:schemeClr val="bg1"/>
                </a:solidFill>
                <a:latin typeface="+mn-lt"/>
              </a:defRPr>
            </a:lvl6pPr>
            <a:lvl7pPr marL="2971800" indent="-228600" algn="l" rtl="0" eaLnBrk="1" fontAlgn="base" hangingPunct="1">
              <a:spcBef>
                <a:spcPct val="20000"/>
              </a:spcBef>
              <a:spcAft>
                <a:spcPct val="0"/>
              </a:spcAft>
              <a:buChar char="»"/>
              <a:defRPr sz="1600" b="1">
                <a:solidFill>
                  <a:schemeClr val="bg1"/>
                </a:solidFill>
                <a:latin typeface="+mn-lt"/>
              </a:defRPr>
            </a:lvl7pPr>
            <a:lvl8pPr marL="3429000" indent="-228600" algn="l" rtl="0" eaLnBrk="1" fontAlgn="base" hangingPunct="1">
              <a:spcBef>
                <a:spcPct val="20000"/>
              </a:spcBef>
              <a:spcAft>
                <a:spcPct val="0"/>
              </a:spcAft>
              <a:buChar char="»"/>
              <a:defRPr sz="1600" b="1">
                <a:solidFill>
                  <a:schemeClr val="bg1"/>
                </a:solidFill>
                <a:latin typeface="+mn-lt"/>
              </a:defRPr>
            </a:lvl8pPr>
            <a:lvl9pPr marL="3886200" indent="-228600" algn="l" rtl="0" eaLnBrk="1" fontAlgn="base" hangingPunct="1">
              <a:spcBef>
                <a:spcPct val="20000"/>
              </a:spcBef>
              <a:spcAft>
                <a:spcPct val="0"/>
              </a:spcAft>
              <a:buChar char="»"/>
              <a:defRPr sz="1600" b="1">
                <a:solidFill>
                  <a:schemeClr val="bg1"/>
                </a:solidFill>
                <a:latin typeface="+mn-lt"/>
              </a:defRPr>
            </a:lvl9pPr>
          </a:lstStyle>
          <a:p>
            <a:pPr marL="177800" indent="-177800">
              <a:lnSpc>
                <a:spcPts val="3200"/>
              </a:lnSpc>
              <a:spcBef>
                <a:spcPts val="0"/>
              </a:spcBef>
              <a:buFont typeface="Arial" pitchFamily="34" charset="0"/>
              <a:buChar char="•"/>
              <a:defRPr/>
            </a:pPr>
            <a:r>
              <a:rPr lang="es-ES" sz="2400" dirty="0">
                <a:solidFill>
                  <a:schemeClr val="accent6">
                    <a:lumMod val="40000"/>
                    <a:lumOff val="60000"/>
                  </a:schemeClr>
                </a:solidFill>
                <a:latin typeface="Tahoma" pitchFamily="34" charset="0"/>
                <a:ea typeface="Tahoma" pitchFamily="34" charset="0"/>
                <a:cs typeface="Tahoma" pitchFamily="34" charset="0"/>
              </a:rPr>
              <a:t>En 1 </a:t>
            </a:r>
            <a:r>
              <a:rPr lang="es-ES" sz="2400" dirty="0" smtClean="0">
                <a:solidFill>
                  <a:schemeClr val="accent6">
                    <a:lumMod val="40000"/>
                    <a:lumOff val="60000"/>
                  </a:schemeClr>
                </a:solidFill>
                <a:latin typeface="Tahoma" pitchFamily="34" charset="0"/>
                <a:ea typeface="Tahoma" pitchFamily="34" charset="0"/>
                <a:cs typeface="Tahoma" pitchFamily="34" charset="0"/>
              </a:rPr>
              <a:t>Tesalonicenses </a:t>
            </a:r>
            <a:r>
              <a:rPr lang="es-ES" sz="2400" dirty="0">
                <a:solidFill>
                  <a:schemeClr val="accent6">
                    <a:lumMod val="40000"/>
                    <a:lumOff val="60000"/>
                  </a:schemeClr>
                </a:solidFill>
                <a:latin typeface="Tahoma" pitchFamily="34" charset="0"/>
                <a:ea typeface="Tahoma" pitchFamily="34" charset="0"/>
                <a:cs typeface="Tahoma" pitchFamily="34" charset="0"/>
              </a:rPr>
              <a:t>1:1 al 3. </a:t>
            </a:r>
            <a:r>
              <a:rPr lang="es-ES" sz="2400" dirty="0">
                <a:solidFill>
                  <a:schemeClr val="accent6">
                    <a:lumMod val="40000"/>
                    <a:lumOff val="60000"/>
                  </a:schemeClr>
                </a:solidFill>
                <a:latin typeface="Tahoma" pitchFamily="34" charset="0"/>
                <a:ea typeface="Tahoma" pitchFamily="34" charset="0"/>
                <a:cs typeface="Tahoma" pitchFamily="34" charset="0"/>
              </a:rPr>
              <a:t>¿Por qué cosas agradece Pablo y qué significan en la práctica</a:t>
            </a:r>
            <a:r>
              <a:rPr lang="es-ES" sz="2400" dirty="0" smtClean="0">
                <a:solidFill>
                  <a:schemeClr val="accent6">
                    <a:lumMod val="40000"/>
                    <a:lumOff val="60000"/>
                  </a:schemeClr>
                </a:solidFill>
                <a:latin typeface="Tahoma" pitchFamily="34" charset="0"/>
                <a:ea typeface="Tahoma" pitchFamily="34" charset="0"/>
                <a:cs typeface="Tahoma" pitchFamily="34" charset="0"/>
              </a:rPr>
              <a:t>?</a:t>
            </a:r>
          </a:p>
          <a:p>
            <a:pPr marL="177800" indent="-177800">
              <a:lnSpc>
                <a:spcPts val="3200"/>
              </a:lnSpc>
              <a:spcBef>
                <a:spcPts val="0"/>
              </a:spcBef>
              <a:buFont typeface="Arial" pitchFamily="34" charset="0"/>
              <a:buChar char="•"/>
              <a:defRPr/>
            </a:pPr>
            <a:r>
              <a:rPr lang="es-ES" sz="2400" dirty="0">
                <a:solidFill>
                  <a:schemeClr val="bg1"/>
                </a:solidFill>
                <a:latin typeface="Tahoma" pitchFamily="34" charset="0"/>
                <a:ea typeface="Tahoma" pitchFamily="34" charset="0"/>
                <a:cs typeface="Tahoma" pitchFamily="34" charset="0"/>
              </a:rPr>
              <a:t>“</a:t>
            </a:r>
            <a:r>
              <a:rPr lang="es-ES" sz="2400" dirty="0">
                <a:solidFill>
                  <a:srgbClr val="FFFF00"/>
                </a:solidFill>
                <a:latin typeface="Tahoma" pitchFamily="34" charset="0"/>
                <a:ea typeface="Tahoma" pitchFamily="34" charset="0"/>
                <a:cs typeface="Tahoma" pitchFamily="34" charset="0"/>
              </a:rPr>
              <a:t>Pablo</a:t>
            </a:r>
            <a:r>
              <a:rPr lang="es-ES" sz="2400" dirty="0">
                <a:solidFill>
                  <a:schemeClr val="bg1"/>
                </a:solidFill>
                <a:latin typeface="Tahoma" pitchFamily="34" charset="0"/>
                <a:ea typeface="Tahoma" pitchFamily="34" charset="0"/>
                <a:cs typeface="Tahoma" pitchFamily="34" charset="0"/>
              </a:rPr>
              <a:t>, </a:t>
            </a:r>
            <a:r>
              <a:rPr lang="es-ES" sz="2400" dirty="0">
                <a:solidFill>
                  <a:srgbClr val="FFFF00"/>
                </a:solidFill>
                <a:latin typeface="Tahoma" pitchFamily="34" charset="0"/>
                <a:ea typeface="Tahoma" pitchFamily="34" charset="0"/>
                <a:cs typeface="Tahoma" pitchFamily="34" charset="0"/>
              </a:rPr>
              <a:t>Silvano</a:t>
            </a:r>
            <a:r>
              <a:rPr lang="es-ES" sz="2400" dirty="0">
                <a:solidFill>
                  <a:schemeClr val="bg1"/>
                </a:solidFill>
                <a:latin typeface="Tahoma" pitchFamily="34" charset="0"/>
                <a:ea typeface="Tahoma" pitchFamily="34" charset="0"/>
                <a:cs typeface="Tahoma" pitchFamily="34" charset="0"/>
              </a:rPr>
              <a:t> y </a:t>
            </a:r>
            <a:r>
              <a:rPr lang="es-ES" sz="2400" dirty="0">
                <a:solidFill>
                  <a:srgbClr val="FFFF00"/>
                </a:solidFill>
                <a:latin typeface="Tahoma" pitchFamily="34" charset="0"/>
                <a:ea typeface="Tahoma" pitchFamily="34" charset="0"/>
                <a:cs typeface="Tahoma" pitchFamily="34" charset="0"/>
              </a:rPr>
              <a:t>Timoteo</a:t>
            </a:r>
            <a:r>
              <a:rPr lang="es-ES" sz="2400" dirty="0">
                <a:solidFill>
                  <a:schemeClr val="bg1"/>
                </a:solidFill>
                <a:latin typeface="Tahoma" pitchFamily="34" charset="0"/>
                <a:ea typeface="Tahoma" pitchFamily="34" charset="0"/>
                <a:cs typeface="Tahoma" pitchFamily="34" charset="0"/>
              </a:rPr>
              <a:t>, a la iglesia de los tesalonicenses que está en Dios el Padre y </a:t>
            </a:r>
            <a:r>
              <a:rPr lang="es-ES" sz="2400" dirty="0" smtClean="0">
                <a:solidFill>
                  <a:schemeClr val="bg1"/>
                </a:solidFill>
                <a:latin typeface="Tahoma" pitchFamily="34" charset="0"/>
                <a:ea typeface="Tahoma" pitchFamily="34" charset="0"/>
                <a:cs typeface="Tahoma" pitchFamily="34" charset="0"/>
              </a:rPr>
              <a:t>                  en </a:t>
            </a:r>
            <a:r>
              <a:rPr lang="es-ES" sz="2400" dirty="0">
                <a:solidFill>
                  <a:schemeClr val="bg1"/>
                </a:solidFill>
                <a:latin typeface="Tahoma" pitchFamily="34" charset="0"/>
                <a:ea typeface="Tahoma" pitchFamily="34" charset="0"/>
                <a:cs typeface="Tahoma" pitchFamily="34" charset="0"/>
              </a:rPr>
              <a:t>el Señor Jesucristo: Gracia y paz a ustedes” </a:t>
            </a:r>
            <a:r>
              <a:rPr lang="es-ES" sz="2400" dirty="0" smtClean="0">
                <a:solidFill>
                  <a:schemeClr val="bg1"/>
                </a:solidFill>
                <a:latin typeface="Tahoma" pitchFamily="34" charset="0"/>
                <a:ea typeface="Tahoma" pitchFamily="34" charset="0"/>
                <a:cs typeface="Tahoma" pitchFamily="34" charset="0"/>
              </a:rPr>
              <a:t>                   (1 Tesalonicenses 1:1).</a:t>
            </a:r>
            <a:endParaRPr lang="es-CR" sz="2400"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8" name="Text Box 4"/>
          <p:cNvSpPr txBox="1">
            <a:spLocks noChangeArrowheads="1"/>
          </p:cNvSpPr>
          <p:nvPr/>
        </p:nvSpPr>
        <p:spPr bwMode="auto">
          <a:xfrm>
            <a:off x="35496" y="834847"/>
            <a:ext cx="7848868" cy="584775"/>
          </a:xfrm>
          <a:prstGeom prst="rect">
            <a:avLst/>
          </a:prstGeom>
          <a:noFill/>
          <a:ln w="9525">
            <a:noFill/>
            <a:miter lim="800000"/>
            <a:headEnd/>
            <a:tailEnd/>
          </a:ln>
          <a:effectLst/>
        </p:spPr>
        <p:txBody>
          <a:bodyPr>
            <a:spAutoFit/>
          </a:bodyPr>
          <a:lstStyle/>
          <a:p>
            <a:pPr>
              <a:spcBef>
                <a:spcPct val="50000"/>
              </a:spcBef>
              <a:defRPr/>
            </a:pPr>
            <a:r>
              <a:rPr lang="es-AR" sz="3200" i="1" dirty="0">
                <a:ln>
                  <a:solidFill>
                    <a:srgbClr val="002200"/>
                  </a:solidFill>
                </a:ln>
                <a:solidFill>
                  <a:srgbClr val="C00000"/>
                </a:solidFill>
                <a:effectLst>
                  <a:outerShdw blurRad="38100" dist="38100" dir="2700000" algn="tl">
                    <a:srgbClr val="000000">
                      <a:alpha val="43137"/>
                    </a:srgbClr>
                  </a:outerShdw>
                </a:effectLst>
                <a:latin typeface="Impact" pitchFamily="34" charset="0"/>
              </a:rPr>
              <a:t>b</a:t>
            </a:r>
            <a:r>
              <a:rPr lang="es-AR" sz="3200" i="1" dirty="0">
                <a:ln>
                  <a:solidFill>
                    <a:srgbClr val="002200"/>
                  </a:solidFill>
                </a:ln>
                <a:solidFill>
                  <a:srgbClr val="C00000"/>
                </a:solidFill>
                <a:effectLst>
                  <a:outerShdw blurRad="38100" dist="38100" dir="2700000" algn="tl">
                    <a:srgbClr val="000000">
                      <a:alpha val="43137"/>
                    </a:srgbClr>
                  </a:outerShdw>
                </a:effectLst>
                <a:latin typeface="Impact" pitchFamily="34" charset="0"/>
              </a:rPr>
              <a:t>.  Por la obra realizada</a:t>
            </a:r>
            <a:endParaRPr lang="es-AR" sz="3200" i="1" dirty="0">
              <a:ln>
                <a:solidFill>
                  <a:srgbClr val="002200"/>
                </a:solidFill>
              </a:ln>
              <a:solidFill>
                <a:srgbClr val="C00000"/>
              </a:solidFill>
              <a:effectLst>
                <a:outerShdw blurRad="38100" dist="38100" dir="2700000" algn="tl">
                  <a:srgbClr val="000000">
                    <a:alpha val="43137"/>
                  </a:srgbClr>
                </a:outerShdw>
              </a:effectLst>
              <a:latin typeface="Impact" pitchFamily="34" charset="0"/>
            </a:endParaRPr>
          </a:p>
        </p:txBody>
      </p:sp>
      <p:sp>
        <p:nvSpPr>
          <p:cNvPr id="10245" name="Rectangle 2"/>
          <p:cNvSpPr txBox="1">
            <a:spLocks noChangeArrowheads="1"/>
          </p:cNvSpPr>
          <p:nvPr/>
        </p:nvSpPr>
        <p:spPr bwMode="auto">
          <a:xfrm>
            <a:off x="107504" y="267494"/>
            <a:ext cx="93599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en-US" sz="3600" b="1" dirty="0">
                <a:solidFill>
                  <a:srgbClr val="800000"/>
                </a:solidFill>
                <a:latin typeface="Impact" pitchFamily="34" charset="0"/>
              </a:rPr>
              <a:t>II. GRATITUD A DIOS Y SEMEJANTES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771</TotalTime>
  <Words>903</Words>
  <Application>Microsoft Office PowerPoint</Application>
  <PresentationFormat>Presentación en pantalla (16:9)</PresentationFormat>
  <Paragraphs>97</Paragraphs>
  <Slides>22</Slides>
  <Notes>10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22</vt:i4>
      </vt:variant>
    </vt:vector>
  </HeadingPairs>
  <TitlesOfParts>
    <vt:vector size="28" baseType="lpstr">
      <vt:lpstr>Times New Roman</vt:lpstr>
      <vt:lpstr>Arial</vt:lpstr>
      <vt:lpstr>Calibri</vt:lpstr>
      <vt:lpstr>Impact</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uReloaded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Taking Care of Business</dc:title>
  <dc:creator>Illusion V2</dc:creator>
  <cp:lastModifiedBy>Rolando</cp:lastModifiedBy>
  <cp:revision>97</cp:revision>
  <dcterms:created xsi:type="dcterms:W3CDTF">2012-07-02T01:13:43Z</dcterms:created>
  <dcterms:modified xsi:type="dcterms:W3CDTF">2012-07-27T13:40:24Z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1952627</vt:lpwstr>
  </property>
  <property fmtid="{D5CDD505-2E9C-101B-9397-08002B2CF9AE}" name="NXPowerLiteSettings" pid="3">
    <vt:lpwstr>F7000400038000</vt:lpwstr>
  </property>
  <property fmtid="{D5CDD505-2E9C-101B-9397-08002B2CF9AE}" name="NXPowerLiteVersion" pid="4">
    <vt:lpwstr>D5.0.6</vt:lpwstr>
  </property>
</Properties>
</file>