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A5A89-B356-4780-B3A1-65C97F4105FC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2C45A-DB73-4669-8D5E-F480216EF8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2C45A-DB73-4669-8D5E-F480216EF8A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DB9B6-38D5-42B8-8C76-5C2A8F5F8D8E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7FB0A-9362-4888-BCA3-60C61589A3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mily Computer\Documents\work\Powerpoint backgrounds for Obrerofiel\Trasfondo-Mundo-Bienvenid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923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 Computer</dc:creator>
  <cp:lastModifiedBy>Family Computer</cp:lastModifiedBy>
  <cp:revision>1</cp:revision>
  <dcterms:created xsi:type="dcterms:W3CDTF">2010-10-20T15:50:58Z</dcterms:created>
  <dcterms:modified xsi:type="dcterms:W3CDTF">2010-10-20T15:52:01Z</dcterms:modified>
</cp:coreProperties>
</file>