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301" r:id="rId45"/>
    <p:sldId id="302" r:id="rId46"/>
    <p:sldId id="303" r:id="rId47"/>
    <p:sldId id="304" r:id="rId4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C1A4-4F96-4385-9B8D-CDEAADECEE6C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F3DC-3D9A-4992-B917-9A755A847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C1A4-4F96-4385-9B8D-CDEAADECEE6C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F3DC-3D9A-4992-B917-9A755A847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2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C1A4-4F96-4385-9B8D-CDEAADECEE6C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F3DC-3D9A-4992-B917-9A755A847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3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C1A4-4F96-4385-9B8D-CDEAADECEE6C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F3DC-3D9A-4992-B917-9A755A847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9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C1A4-4F96-4385-9B8D-CDEAADECEE6C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F3DC-3D9A-4992-B917-9A755A847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9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C1A4-4F96-4385-9B8D-CDEAADECEE6C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F3DC-3D9A-4992-B917-9A755A847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C1A4-4F96-4385-9B8D-CDEAADECEE6C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F3DC-3D9A-4992-B917-9A755A847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5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C1A4-4F96-4385-9B8D-CDEAADECEE6C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F3DC-3D9A-4992-B917-9A755A847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C1A4-4F96-4385-9B8D-CDEAADECEE6C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F3DC-3D9A-4992-B917-9A755A847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2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C1A4-4F96-4385-9B8D-CDEAADECEE6C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F3DC-3D9A-4992-B917-9A755A847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2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C1A4-4F96-4385-9B8D-CDEAADECEE6C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F3DC-3D9A-4992-B917-9A755A847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0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1C1A4-4F96-4385-9B8D-CDEAADECEE6C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AF3DC-3D9A-4992-B917-9A755A847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9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67_102387349847953_100002300648971_18526_4876608_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9144000" cy="5640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876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1814_124926807594007_100002300648971_202464_75548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47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1902_248170505199223_100000188262364_1215555_338021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0"/>
            <a:ext cx="8724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691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2004_124926064260748_100002300648971_202431_200027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615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2114_124926477594040_100002300648971_202449_830626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91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2159_124926684260686_100002300648971_202459_323978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551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2254_124926384260716_100002300648971_202445_113678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" y="0"/>
            <a:ext cx="8878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771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2289_124926214260733_100002300648971_202439_416683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75" y="0"/>
            <a:ext cx="6672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27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2289_124926757594012_100002300648971_202462_473481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3346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2344_124926520927369_100002300648971_202451_789321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972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3014_124926094260745_100002300648971_202433_526468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10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6859_2127012656556_1283110292_2553549_832415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671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3449_124926297594058_100002300648971_202442_6621731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" y="0"/>
            <a:ext cx="8158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099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3579_124926134260741_100002300648971_202435_356661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0"/>
            <a:ext cx="9029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993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4149_124926444260710_100002300648971_202448_68949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766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4274_124926154260739_100002300648971_202436_625663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350"/>
            <a:ext cx="9144000" cy="354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255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4514_124926654260689_100002300648971_202458_1999211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258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4804_124926040927417_100002300648971_202429_771552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9144000" cy="6572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2684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4959_124926540927367_100002300648971_202452_110048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18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7569_124926847594003_100002300648971_202466_4133001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8" y="0"/>
            <a:ext cx="8872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172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7604_124926124260742_100002300648971_202434_342270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88"/>
            <a:ext cx="9144000" cy="555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871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7644_124926184260736_100002300648971_202437_149387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" y="0"/>
            <a:ext cx="8843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91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7519_2127009376474_1283110292_2553529_571661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628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7839_124926360927385_100002300648971_202444_677231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6843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661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7904_124926504260704_100002300648971_202450_5572619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8" y="0"/>
            <a:ext cx="8872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17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329_248170451865895_100000188262364_1215551_126996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0"/>
            <a:ext cx="6108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62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329_248170451865895_100000188262364_1215551_1269963_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0"/>
            <a:ext cx="6108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821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714_124926024260752_100002300648971_202428_821989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863"/>
            <a:ext cx="9144000" cy="5500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643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904_124926730927348_100002300648971_202461_337248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619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969_124926270927394_100002300648971_202441_286820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73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9004_124926610927360_100002300648971_202456_512435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14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9644_124926410927380_100002300648971_202446_286205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538"/>
            <a:ext cx="9144000" cy="6129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42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9974_124926704260684_100002300648971_202460_654000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9144000" cy="611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96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0139_2127011576529_1283110292_2553542_747783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8" y="0"/>
            <a:ext cx="5989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765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0004_124926630927358_100002300648971_202457_314352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0"/>
            <a:ext cx="73009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3840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0099_124926057594082_100002300648971_202430_566109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9385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0269_124926584260696_100002300648971_202455_639085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237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0324_124926777594010_100002300648971_202463_70681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5975"/>
            <a:ext cx="9144000" cy="2686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582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0529_124926424260712_100002300648971_202447_394712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263"/>
            <a:ext cx="9144000" cy="5957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57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0584_124925974260757_100002300648971_202426_3888439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085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0709_124926557594032_100002300648971_202453_305280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538"/>
            <a:ext cx="9144000" cy="6129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3022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552_124926337594054_100002300648971_202443_2208581_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149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4009_2127011896537_1283110292_2553544_7308179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0"/>
            <a:ext cx="4889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49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4464_2127012456551_1283110292_2553548_34661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750"/>
            <a:ext cx="9144000" cy="501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79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1427_248170338532573_100000188262364_1215547_817256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3" y="0"/>
            <a:ext cx="8815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82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1514_124926234260731_100002300648971_202440_3901199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1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385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1809_124926834260671_100002300648971_202465_139305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0"/>
            <a:ext cx="73009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752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</dc:creator>
  <cp:lastModifiedBy>i</cp:lastModifiedBy>
  <cp:revision>1</cp:revision>
  <dcterms:created xsi:type="dcterms:W3CDTF">2011-07-08T15:38:54Z</dcterms:created>
  <dcterms:modified xsi:type="dcterms:W3CDTF">2011-07-08T15:40:04Z</dcterms:modified>
</cp:coreProperties>
</file>