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84" r:id="rId7"/>
    <p:sldId id="285" r:id="rId8"/>
    <p:sldId id="286" r:id="rId9"/>
    <p:sldId id="264" r:id="rId10"/>
    <p:sldId id="277" r:id="rId11"/>
    <p:sldId id="287" r:id="rId12"/>
    <p:sldId id="288" r:id="rId13"/>
    <p:sldId id="289" r:id="rId14"/>
    <p:sldId id="267" r:id="rId15"/>
    <p:sldId id="268" r:id="rId16"/>
    <p:sldId id="290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0818"/>
    <a:srgbClr val="A50021"/>
    <a:srgbClr val="FEEDC6"/>
    <a:srgbClr val="CC0000"/>
    <a:srgbClr val="A06A29"/>
    <a:srgbClr val="704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6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4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9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8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A50021"/>
            </a:gs>
            <a:gs pos="3000">
              <a:schemeClr val="bg1"/>
            </a:gs>
            <a:gs pos="97000">
              <a:schemeClr val="bg1"/>
            </a:gs>
            <a:gs pos="97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471" y="1627095"/>
            <a:ext cx="5979669" cy="48573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859" y="377372"/>
            <a:ext cx="11466282" cy="1814286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LA VISIÓN Y EL LLAMADO INAUGURAL DE EZEQUIEL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60402F-0B6C-4305-9D19-A64A7E5388F7}"/>
              </a:ext>
            </a:extLst>
          </p:cNvPr>
          <p:cNvSpPr txBox="1"/>
          <p:nvPr/>
        </p:nvSpPr>
        <p:spPr>
          <a:xfrm>
            <a:off x="362859" y="3142327"/>
            <a:ext cx="538479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“Jesucristo llama a sus discípulos a llevar con paciencia las dificultades a medida que lo siguen”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5" y="391886"/>
            <a:ext cx="11176000" cy="6116490"/>
          </a:xfrm>
        </p:spPr>
        <p:txBody>
          <a:bodyPr anchor="ctr">
            <a:noAutofit/>
          </a:bodyPr>
          <a:lstStyle/>
          <a:p>
            <a:pPr marL="539750" indent="-539750" algn="just">
              <a:buClrTx/>
              <a:buFont typeface="+mj-lt"/>
              <a:buAutoNum type="alphaUcPeriod" startAt="2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misión específica de Dios para Ezequiel.</a:t>
            </a:r>
            <a:endParaRPr lang="es-GT" sz="44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Hablarle a una audiencia difícil, V.3,4. “La casa rebelde de Israel”.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Hablar las palabras de Dios, no las suyas propias, V.4. “Así ha dicho Jehová el Señor”.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Hablarle al pueblo, escucharan o se negaran, V.5.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Hablarles para demostrar que en verdad era un profeta de Dios, V.5.</a:t>
            </a:r>
            <a:endParaRPr lang="es-GT" sz="40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5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5" y="391886"/>
            <a:ext cx="11176000" cy="6116490"/>
          </a:xfrm>
        </p:spPr>
        <p:txBody>
          <a:bodyPr anchor="ctr">
            <a:noAutofit/>
          </a:bodyPr>
          <a:lstStyle/>
          <a:p>
            <a:pPr marL="536575" indent="-536575" algn="just">
              <a:buClrTx/>
              <a:buFont typeface="+mj-lt"/>
              <a:buAutoNum type="alphaUcPeriod" startAt="3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instrucciones puntuales de Dios a Ezequiel.</a:t>
            </a:r>
            <a:endParaRPr lang="es-GT" sz="44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Que no tuviera temor ante el rechaza, V.6.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Que la aceptación o el rechazo no determinarían su obra, V.7. “Escuchen o dejen de escuchar”. Véase 2 Timoteo 4:2.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Que no fuera rebelde como el pueblo, V.8.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Que llevara en los más profundo de su ser la palabra de Dios, V.8.</a:t>
            </a:r>
            <a:endParaRPr lang="es-GT" sz="40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61485" cy="6096000"/>
          </a:xfrm>
        </p:spPr>
        <p:txBody>
          <a:bodyPr anchor="ctr">
            <a:noAutofit/>
          </a:bodyPr>
          <a:lstStyle/>
          <a:p>
            <a:pPr marL="536575" indent="-536575" algn="just">
              <a:buClrTx/>
              <a:buFont typeface="+mj-lt"/>
              <a:buAutoNum type="alphaUcPeriod" startAt="4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 enviados a un mundo que está muriendo por falta de la verdad, nuestro papel es comunicar el mensaje salvador de Dios a quienes lo necesitan.</a:t>
            </a:r>
          </a:p>
        </p:txBody>
      </p:sp>
    </p:spTree>
    <p:extLst>
      <p:ext uri="{BB962C8B-B14F-4D97-AF65-F5344CB8AC3E}">
        <p14:creationId xmlns:p14="http://schemas.microsoft.com/office/powerpoint/2010/main" val="160580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592" y="377372"/>
            <a:ext cx="7579151" cy="36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4136571"/>
            <a:ext cx="11497235" cy="235131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GT" sz="6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ADVERTENCIA SOBRE UN MINISTERIO DIFICIL</a:t>
            </a:r>
            <a:br>
              <a:rPr lang="es-GT" sz="65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2:9-10; 3:1-11.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43739" y="206241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101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3" y="391886"/>
            <a:ext cx="11176001" cy="6103043"/>
          </a:xfrm>
        </p:spPr>
        <p:txBody>
          <a:bodyPr anchor="ctr">
            <a:noAutofit/>
          </a:bodyPr>
          <a:lstStyle/>
          <a:p>
            <a:pPr marL="539750" indent="-539750" algn="just">
              <a:buClrTx/>
              <a:buAutoNum type="alphaUcPeriod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 mostró a Ezequiel una mano extendida hacia él que sostenía un rollo. </a:t>
            </a:r>
            <a:endParaRPr lang="es-GT" sz="44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7425" lvl="1" indent="-546100" algn="just">
              <a:buClrTx/>
              <a:buFont typeface="+mj-lt"/>
              <a:buAutoNum type="arabicParenR"/>
            </a:pPr>
            <a:r>
              <a:rPr lang="es-GT" sz="4000" dirty="0">
                <a:ln w="0"/>
              </a:rPr>
              <a:t>Este rollo estaba escrito en ambos lados, 2:9.</a:t>
            </a:r>
          </a:p>
          <a:p>
            <a:pPr marL="987425" lvl="1" indent="-546100" algn="just">
              <a:buClrTx/>
              <a:buFont typeface="+mj-lt"/>
              <a:buAutoNum type="arabicParenR"/>
            </a:pPr>
            <a:r>
              <a:rPr lang="es-GT" sz="4000" dirty="0">
                <a:ln w="0"/>
              </a:rPr>
              <a:t>Este rollo consistía de cantos fúnebres, lamentos y declaraciones de condena, 2:10.</a:t>
            </a:r>
          </a:p>
          <a:p>
            <a:pPr marL="987425" lvl="1" indent="-546100" algn="just">
              <a:buClrTx/>
              <a:buFont typeface="+mj-lt"/>
              <a:buAutoNum type="arabicParenR"/>
            </a:pPr>
            <a:r>
              <a:rPr lang="es-GT" sz="4000" dirty="0">
                <a:ln w="0"/>
              </a:rPr>
              <a:t>Este rollo debía comerlo, 3:1-3.</a:t>
            </a:r>
          </a:p>
          <a:p>
            <a:pPr marL="1262063" lvl="2" indent="-449263" algn="just">
              <a:buFont typeface="+mj-lt"/>
              <a:buAutoNum type="alphaLcParenR"/>
            </a:pPr>
            <a:r>
              <a:rPr lang="es-GT" sz="3600" dirty="0">
                <a:ln w="0"/>
              </a:rPr>
              <a:t>Su compromiso: “digerir el mensaje, haciéndolo parte de su propio ser”. </a:t>
            </a:r>
          </a:p>
          <a:p>
            <a:pPr marL="1262063" lvl="2" indent="-449263" algn="just">
              <a:buFont typeface="+mj-lt"/>
              <a:buAutoNum type="alphaLcParenR"/>
            </a:pPr>
            <a:r>
              <a:rPr lang="es-GT" sz="3600" dirty="0">
                <a:ln w="0"/>
              </a:rPr>
              <a:t>Su experiencia: “fue en su boca dulce como la miel”. </a:t>
            </a:r>
            <a:endParaRPr lang="es-GT" sz="36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6518"/>
            <a:ext cx="11161485" cy="6131858"/>
          </a:xfrm>
        </p:spPr>
        <p:txBody>
          <a:bodyPr anchor="ctr">
            <a:noAutofit/>
          </a:bodyPr>
          <a:lstStyle/>
          <a:p>
            <a:pPr marL="539750" indent="-539750" algn="just">
              <a:buClrTx/>
              <a:buFont typeface="+mj-lt"/>
              <a:buAutoNum type="alphaUcPeriod" startAt="2"/>
            </a:pPr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al enviar a Ezequiel a dar sus palabras al pueblo le advierte:</a:t>
            </a:r>
          </a:p>
          <a:p>
            <a:pPr marL="1016000" lvl="1" indent="-566738" algn="just">
              <a:buFont typeface="+mj-lt"/>
              <a:buAutoNum type="arabicParenR"/>
            </a:pPr>
            <a:r>
              <a:rPr lang="es-GT" sz="3600" dirty="0">
                <a:ln w="0"/>
              </a:rPr>
              <a:t>Que sus compatriotas menospreciarían su mensaje, 3:4-6.</a:t>
            </a:r>
          </a:p>
          <a:p>
            <a:pPr marL="1016000" lvl="1" indent="-566738" algn="just">
              <a:buFont typeface="+mj-lt"/>
              <a:buAutoNum type="arabicParenR"/>
            </a:pPr>
            <a:r>
              <a:rPr lang="es-GT" sz="3600" dirty="0">
                <a:ln w="0"/>
              </a:rPr>
              <a:t>Que ante un pueblo obstinado era necesario que él fuera un profeta obstinado, 3:7-9.</a:t>
            </a:r>
          </a:p>
          <a:p>
            <a:pPr marL="1016000" lvl="1" indent="-566738" algn="just">
              <a:buFont typeface="+mj-lt"/>
              <a:buAutoNum type="arabicParenR"/>
            </a:pPr>
            <a:r>
              <a:rPr lang="es-GT" sz="3600" dirty="0">
                <a:ln w="0"/>
              </a:rPr>
              <a:t>Que debía escuchar y tomar todo lo que Dios decía, 3:10.</a:t>
            </a:r>
          </a:p>
          <a:p>
            <a:pPr marL="1016000" lvl="1" indent="-566738" algn="just">
              <a:buFont typeface="+mj-lt"/>
              <a:buAutoNum type="arabicParenR"/>
            </a:pPr>
            <a:r>
              <a:rPr lang="es-GT" sz="3600" dirty="0">
                <a:ln w="0"/>
              </a:rPr>
              <a:t>Que debía estar entre el pueblo, hablarles la palabra de Dios sin importar como fuera recibido el mensaje, 3:11. “escuchen o dejen de escuchar”.</a:t>
            </a:r>
            <a:endParaRPr lang="es-GT" sz="36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9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61485" cy="6096000"/>
          </a:xfrm>
        </p:spPr>
        <p:txBody>
          <a:bodyPr anchor="ctr">
            <a:noAutofit/>
          </a:bodyPr>
          <a:lstStyle/>
          <a:p>
            <a:pPr marL="536575" indent="-536575" algn="just">
              <a:buClrTx/>
              <a:buFont typeface="+mj-lt"/>
              <a:buAutoNum type="alphaUcPeriod" startAt="3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hoy sirven al Señor tal vez no reciban recompensa o reconocimiento por su obediencia hasta que lleguen al cielo, al final Dios les dirá: “Bien hecho”.</a:t>
            </a:r>
          </a:p>
        </p:txBody>
      </p:sp>
    </p:spTree>
    <p:extLst>
      <p:ext uri="{BB962C8B-B14F-4D97-AF65-F5344CB8AC3E}">
        <p14:creationId xmlns:p14="http://schemas.microsoft.com/office/powerpoint/2010/main" val="225921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8571" y="2061028"/>
            <a:ext cx="10072915" cy="2772229"/>
          </a:xfrm>
          <a:prstGeom prst="wedgeRoundRectCallout">
            <a:avLst>
              <a:gd name="adj1" fmla="val -60941"/>
              <a:gd name="adj2" fmla="val -117767"/>
              <a:gd name="adj3" fmla="val 16667"/>
            </a:avLst>
          </a:prstGeom>
          <a:solidFill>
            <a:srgbClr val="A500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7371"/>
            <a:ext cx="11161485" cy="6110515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</a:rPr>
              <a:t>Todo cristiano debe comprender que su servicio a Dios es sumamente importante.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</a:rPr>
              <a:t>Debemos alimentarnos de la Palabra de Dios, ser llenos del Espíritu Santo y responder en obediencia.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</a:rPr>
              <a:t>Al obedecer el plan de Dios en las buenas y en las malas, Dios nos fortalecerá y empoderará.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</a:rPr>
              <a:t>Haga una lista de personas que necesitan a Cristo, hábleles del amor de Dios y la verdad del evangelio.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</a:rPr>
              <a:t>Determine amar y orar por ellos, aunque resistan su esfuerzo por acercarse.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029" y="362859"/>
            <a:ext cx="11161485" cy="3439884"/>
          </a:xfrm>
        </p:spPr>
        <p:txBody>
          <a:bodyPr>
            <a:normAutofit/>
          </a:bodyPr>
          <a:lstStyle/>
          <a:p>
            <a:pPr algn="ctr"/>
            <a:r>
              <a:rPr lang="es-GT" sz="5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VERSÍCULO CLAVE:</a:t>
            </a:r>
            <a:br>
              <a:rPr lang="es-GT" sz="5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s-GT" sz="4000" dirty="0">
                <a:ln w="0"/>
                <a:solidFill>
                  <a:schemeClr val="tx1"/>
                </a:solidFill>
                <a:latin typeface="+mn-lt"/>
              </a:rPr>
              <a:t>“</a:t>
            </a:r>
            <a:r>
              <a:rPr lang="es-GT" sz="4000" dirty="0">
                <a:ln w="0"/>
                <a:latin typeface="+mn-lt"/>
              </a:rPr>
              <a:t>Y luego que me habló, entró el Espíritu en mí y me afirmó sobre mis pies, y oí al que me hablaba”, Ezequiel 2:2. </a:t>
            </a:r>
            <a:endParaRPr lang="es-GT" sz="4000" dirty="0">
              <a:ln w="0"/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3991429"/>
            <a:ext cx="10824881" cy="2496456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s-GT" sz="5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LECTURA EN CLASE:</a:t>
            </a:r>
          </a:p>
          <a:p>
            <a:pPr marL="45720" indent="0" algn="ctr">
              <a:buNone/>
            </a:pPr>
            <a:r>
              <a:rPr lang="es-GT" sz="4000" dirty="0">
                <a:ln w="0"/>
              </a:rPr>
              <a:t>Ezequiel 1:3-5,12,15,16,20;2:2,3,7;3:3,11.</a:t>
            </a: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071" y="377372"/>
            <a:ext cx="11497235" cy="972458"/>
          </a:xfrm>
        </p:spPr>
        <p:txBody>
          <a:bodyPr>
            <a:normAutofit/>
          </a:bodyPr>
          <a:lstStyle/>
          <a:p>
            <a:pPr algn="ctr"/>
            <a:r>
              <a:rPr lang="es-GT" sz="5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1465943"/>
            <a:ext cx="11161485" cy="5021943"/>
          </a:xfrm>
        </p:spPr>
        <p:txBody>
          <a:bodyPr anchor="ctr">
            <a:normAutofit fontScale="85000" lnSpcReduction="10000"/>
          </a:bodyPr>
          <a:lstStyle/>
          <a:p>
            <a:pPr algn="just">
              <a:buClr>
                <a:srgbClr val="704F50"/>
              </a:buClr>
            </a:pPr>
            <a:r>
              <a:rPr lang="es-GT" sz="4500" dirty="0"/>
              <a:t>EL día de hoy estudiaremos el llamamiento de Ezequiel, que fue un contemporáneo de Jeremías. </a:t>
            </a:r>
          </a:p>
          <a:p>
            <a:pPr algn="just">
              <a:buClr>
                <a:srgbClr val="704F50"/>
              </a:buClr>
            </a:pPr>
            <a:r>
              <a:rPr lang="es-GT" sz="4500" dirty="0"/>
              <a:t>Sus ministerios fueron similares, pero se realizaron en diferentes lugares.</a:t>
            </a:r>
          </a:p>
          <a:p>
            <a:pPr algn="just">
              <a:buClr>
                <a:srgbClr val="704F50"/>
              </a:buClr>
            </a:pPr>
            <a:r>
              <a:rPr lang="es-GT" sz="4500" dirty="0"/>
              <a:t>Mientras que Jeremías predicaba en Jerusalén, Ezequiel ministraba al pueblo de Dios en el exilio. </a:t>
            </a:r>
          </a:p>
          <a:p>
            <a:pPr algn="just">
              <a:buClr>
                <a:srgbClr val="704F50"/>
              </a:buClr>
            </a:pPr>
            <a:r>
              <a:rPr lang="es-GT" sz="4500" dirty="0"/>
              <a:t>Ambos al enfrentar dificultades y oposición fueron sustentados por Dios.</a:t>
            </a:r>
          </a:p>
          <a:p>
            <a:pPr algn="just">
              <a:buClr>
                <a:srgbClr val="704F50"/>
              </a:buClr>
            </a:pPr>
            <a:r>
              <a:rPr lang="es-GT" sz="4500" dirty="0"/>
              <a:t>Así como su fervor por el llamado de Dios en su vida.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592" y="377372"/>
            <a:ext cx="7579151" cy="36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4136571"/>
            <a:ext cx="11497235" cy="2351315"/>
          </a:xfrm>
        </p:spPr>
        <p:txBody>
          <a:bodyPr anchor="ctr">
            <a:normAutofit/>
          </a:bodyPr>
          <a:lstStyle/>
          <a:p>
            <a:pPr algn="ctr"/>
            <a:r>
              <a:rPr lang="es-GT" sz="65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VISIÓN INAUGURAL</a:t>
            </a:r>
            <a:br>
              <a:rPr lang="es-GT" sz="65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1:1-28.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43739" y="206241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61485" cy="6096000"/>
          </a:xfrm>
        </p:spPr>
        <p:txBody>
          <a:bodyPr anchor="ctr">
            <a:noAutofit/>
          </a:bodyPr>
          <a:lstStyle/>
          <a:p>
            <a:pPr marL="539750" indent="-539750" algn="just">
              <a:buClrTx/>
              <a:buFont typeface="+mj-lt"/>
              <a:buAutoNum type="alphaUcPeriod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fue un joven sacerdote llevado cautivo a la tierra de Babilonia por Nabucodonosor en la segunda transportación del cautiverio judío.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362858"/>
            <a:ext cx="11509829" cy="6125028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ClrTx/>
              <a:buFont typeface="+mj-lt"/>
              <a:buAutoNum type="alphaUcPeriod" startAt="2"/>
            </a:pPr>
            <a:r>
              <a:rPr lang="es-GT" sz="3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cuando tenía treinta años de edad, mientras estaba con los demás cautivos junto al río </a:t>
            </a:r>
            <a:r>
              <a:rPr lang="es-GT" sz="3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Quebar</a:t>
            </a:r>
            <a:r>
              <a:rPr lang="es-GT" sz="3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Señor visitó a este varón en una de las visiones más impactantes que encontramos en la Biblia. </a:t>
            </a:r>
          </a:p>
          <a:p>
            <a:pPr marL="987425" lvl="1" indent="-538163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n w="0"/>
              </a:rPr>
              <a:t>Expresiones que llaman la atención: “Los cielos se abrieron, vi visiones de Dios, vino palabra de Jehová, vino… la mano de Jehová”, V.1-3.</a:t>
            </a:r>
          </a:p>
          <a:p>
            <a:pPr marL="987425" lvl="1" indent="-538163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n w="0"/>
              </a:rPr>
              <a:t>Exposición de lo que vio.</a:t>
            </a:r>
          </a:p>
          <a:p>
            <a:pPr marL="1262063" lvl="2" indent="-449263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>
                <a:ln w="0"/>
              </a:rPr>
              <a:t>Vio un viento tempestuoso y una gran nube, V.4. “Esto es una teofanía o manifestación visible o tangible de Dios”.</a:t>
            </a:r>
          </a:p>
          <a:p>
            <a:pPr marL="1262063" lvl="2" indent="-449263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>
                <a:ln w="0"/>
              </a:rPr>
              <a:t>Vio que dentro de esa nube había cuatro seres vivientes, V.5-25. “Estos según Ezequiel 10:1 son querubines”. </a:t>
            </a:r>
          </a:p>
          <a:p>
            <a:pPr marL="1262063" lvl="2" indent="-449263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>
                <a:ln w="0"/>
              </a:rPr>
              <a:t>Vio la gloria de Jehová sobre su trono, V.26-28.</a:t>
            </a:r>
          </a:p>
        </p:txBody>
      </p:sp>
    </p:spTree>
    <p:extLst>
      <p:ext uri="{BB962C8B-B14F-4D97-AF65-F5344CB8AC3E}">
        <p14:creationId xmlns:p14="http://schemas.microsoft.com/office/powerpoint/2010/main" val="32516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61485" cy="6096000"/>
          </a:xfrm>
        </p:spPr>
        <p:txBody>
          <a:bodyPr anchor="ctr">
            <a:noAutofit/>
          </a:bodyPr>
          <a:lstStyle/>
          <a:p>
            <a:pPr marL="536575" indent="-536575" algn="just">
              <a:buClrTx/>
              <a:buFont typeface="+mj-lt"/>
              <a:buAutoNum type="alphaUcPeriod" startAt="3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visión llena nuestro corazón de esperanza y gozo, Dios tiene el control de todo y tiene el poder para librarnos de todo ataque del enemigo.</a:t>
            </a:r>
          </a:p>
        </p:txBody>
      </p:sp>
    </p:spTree>
    <p:extLst>
      <p:ext uri="{BB962C8B-B14F-4D97-AF65-F5344CB8AC3E}">
        <p14:creationId xmlns:p14="http://schemas.microsoft.com/office/powerpoint/2010/main" val="384538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592" y="377372"/>
            <a:ext cx="7579151" cy="36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4136571"/>
            <a:ext cx="11497235" cy="235131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GT" sz="6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LLAMADO AL MINISTERIO PROFÉTICO</a:t>
            </a:r>
            <a:br>
              <a:rPr lang="es-GT" sz="65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2:1-8.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43739" y="206241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6451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62857"/>
            <a:ext cx="11146971" cy="6145519"/>
          </a:xfrm>
        </p:spPr>
        <p:txBody>
          <a:bodyPr anchor="ctr">
            <a:noAutofit/>
          </a:bodyPr>
          <a:lstStyle/>
          <a:p>
            <a:pPr marL="536575" indent="-536575" algn="just">
              <a:buClrTx/>
              <a:buFont typeface="+mj-lt"/>
              <a:buAutoNum type="alphaUcPeriod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experiencia de Ezequiel al ser llamado por Dios.</a:t>
            </a:r>
            <a:endParaRPr lang="es-GT" sz="44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Dios se dirigió a Él como “Hijo de hombre”, V.1. “Esta frase aparece mas de noventa veces en el libro de Ezequiel y enfatiza su humanidad”.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Dios le dice que se ponga sobre sus pies, para escuchar a Dios, V.1.</a:t>
            </a:r>
          </a:p>
          <a:p>
            <a:pPr marL="984250" lvl="1" indent="-534988" algn="just">
              <a:buFont typeface="+mj-lt"/>
              <a:buAutoNum type="arabicParenR"/>
            </a:pPr>
            <a:r>
              <a:rPr lang="es-GT" sz="4000" dirty="0">
                <a:ln w="0"/>
              </a:rPr>
              <a:t>Dios al hablarle el Espíritu Santo entró y obró en él, V.2.</a:t>
            </a:r>
          </a:p>
        </p:txBody>
      </p:sp>
    </p:spTree>
    <p:extLst>
      <p:ext uri="{BB962C8B-B14F-4D97-AF65-F5344CB8AC3E}">
        <p14:creationId xmlns:p14="http://schemas.microsoft.com/office/powerpoint/2010/main" val="31596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893</Words>
  <Application>Microsoft Office PowerPoint</Application>
  <PresentationFormat>Panorámica</PresentationFormat>
  <Paragraphs>58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de Office</vt:lpstr>
      <vt:lpstr>LA VISIÓN Y EL LLAMADO INAUGURAL DE EZEQUIEL</vt:lpstr>
      <vt:lpstr>VERSÍCULO CLAVE: “Y luego que me habló, entró el Espíritu en mí y me afirmó sobre mis pies, y oí al que me hablaba”, Ezequiel 2:2. </vt:lpstr>
      <vt:lpstr>INTRODUCCION</vt:lpstr>
      <vt:lpstr>VISIÓN INAUGURAL Ezequiel 1:1-28.</vt:lpstr>
      <vt:lpstr>Presentación de PowerPoint</vt:lpstr>
      <vt:lpstr>Presentación de PowerPoint</vt:lpstr>
      <vt:lpstr>Presentación de PowerPoint</vt:lpstr>
      <vt:lpstr>LLAMADO AL MINISTERIO PROFÉTICO Ezequiel 2:1-8.</vt:lpstr>
      <vt:lpstr>Presentación de PowerPoint</vt:lpstr>
      <vt:lpstr>Presentación de PowerPoint</vt:lpstr>
      <vt:lpstr>Presentación de PowerPoint</vt:lpstr>
      <vt:lpstr>Presentación de PowerPoint</vt:lpstr>
      <vt:lpstr>ADVERTENCIA SOBRE UN MINISTERIO DIFICIL Ezequiel 2:9-10; 3:1-11.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David Rodríguez Zamora</cp:lastModifiedBy>
  <cp:revision>156</cp:revision>
  <dcterms:created xsi:type="dcterms:W3CDTF">2016-12-08T03:18:22Z</dcterms:created>
  <dcterms:modified xsi:type="dcterms:W3CDTF">2022-05-23T22:45:36Z</dcterms:modified>
</cp:coreProperties>
</file>