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8" r:id="rId3"/>
    <p:sldId id="259" r:id="rId4"/>
    <p:sldId id="260" r:id="rId5"/>
    <p:sldId id="282" r:id="rId6"/>
    <p:sldId id="283" r:id="rId7"/>
    <p:sldId id="284" r:id="rId8"/>
    <p:sldId id="295" r:id="rId9"/>
    <p:sldId id="296" r:id="rId10"/>
    <p:sldId id="286" r:id="rId11"/>
    <p:sldId id="287" r:id="rId12"/>
    <p:sldId id="288" r:id="rId13"/>
    <p:sldId id="297" r:id="rId14"/>
    <p:sldId id="290" r:id="rId15"/>
    <p:sldId id="291" r:id="rId16"/>
    <p:sldId id="292" r:id="rId17"/>
    <p:sldId id="298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A06A29"/>
    <a:srgbClr val="704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9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bg1"/>
            </a:gs>
            <a:gs pos="96000">
              <a:schemeClr val="bg1"/>
            </a:gs>
            <a:gs pos="99000">
              <a:srgbClr val="A50021"/>
            </a:gs>
            <a:gs pos="97000">
              <a:srgbClr val="A5002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BEBDA4-762C-4E70-A7C0-973A222D2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381" y="535356"/>
            <a:ext cx="5448300" cy="575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028" y="537030"/>
            <a:ext cx="5440591" cy="2554545"/>
          </a:xfrm>
        </p:spPr>
        <p:txBody>
          <a:bodyPr anchor="ctr">
            <a:normAutofit/>
          </a:bodyPr>
          <a:lstStyle/>
          <a:p>
            <a:pPr algn="ctr"/>
            <a:r>
              <a:rPr lang="es-GT" sz="7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LA VICTORIA EN JESÚS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C70EE-7ACB-43D4-AD68-66F23BA89AEF}"/>
              </a:ext>
            </a:extLst>
          </p:cNvPr>
          <p:cNvSpPr txBox="1"/>
          <p:nvPr/>
        </p:nvSpPr>
        <p:spPr>
          <a:xfrm>
            <a:off x="537027" y="3733911"/>
            <a:ext cx="544059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“Los cristianos son liberados del poder de Satanás a través de la victoria de Jesucristo”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4" y="391886"/>
            <a:ext cx="11161486" cy="6096000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plenitud de Jesús y nuestra conexión con Él, muestran que otras filosofías y tradiciones son innecesarias, V.9-10.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En Cristo habita toda la plenitud de la Deidad, V.9.</a:t>
            </a:r>
          </a:p>
          <a:p>
            <a:pPr marL="1341438" lvl="2" indent="-427038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>
                <a:latin typeface="+mj-lt"/>
              </a:rPr>
              <a:t>“toda la plenitud” del gr. Pleroma. = la suma total de todo lo que Dios es, todo su ser y sus atributos”</a:t>
            </a:r>
          </a:p>
          <a:p>
            <a:pPr marL="1341438" lvl="2" indent="-427038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>
                <a:latin typeface="+mj-lt"/>
              </a:rPr>
              <a:t>Esto refuta las herejías gnósticas = Ellos creían que toda la materia era mala y que Jesús no tenía un cuerpo humano.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En Cristo estamos completos, V.10. “Completamente lleno con el resultado de un estado de totalidad”.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EL Señor Jesús está muy por encima de todo principado y potestad, V.10.</a:t>
            </a:r>
          </a:p>
        </p:txBody>
      </p:sp>
    </p:spTree>
    <p:extLst>
      <p:ext uri="{BB962C8B-B14F-4D97-AF65-F5344CB8AC3E}">
        <p14:creationId xmlns:p14="http://schemas.microsoft.com/office/powerpoint/2010/main" val="40426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4" y="391886"/>
            <a:ext cx="11161486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obra de Jesús en su pueblo a través de la circuncisión espiritual e ilustrada por el bautismo, V.11-12.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En Cristo fuimos circuncidados no físicamente, pero si espiritualmente, V. 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En el bautismo en agua fuimos sepultados y resucitados en Cristo, V.12.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El cristiano es regenerado mediante la fe en el poder de Dios, V.12.</a:t>
            </a:r>
          </a:p>
        </p:txBody>
      </p:sp>
    </p:spTree>
    <p:extLst>
      <p:ext uri="{BB962C8B-B14F-4D97-AF65-F5344CB8AC3E}">
        <p14:creationId xmlns:p14="http://schemas.microsoft.com/office/powerpoint/2010/main" val="154071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3024" y="391886"/>
            <a:ext cx="10777728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obra de Jesús en su pueblo a través de su obra en la cruz, V.13-15.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Él nos dio vida en Cristo y perdono nuestros pecados, V.13.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Él anulo la deuda que había contra nosotros y no ser acusados más, V.14.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dirty="0">
                <a:latin typeface="+mj-lt"/>
              </a:rPr>
              <a:t>Él les quitó el poder a los principados y potestades, y los paseo como prisioneros en su desfile victorioso, V.15.</a:t>
            </a:r>
          </a:p>
        </p:txBody>
      </p:sp>
    </p:spTree>
    <p:extLst>
      <p:ext uri="{BB962C8B-B14F-4D97-AF65-F5344CB8AC3E}">
        <p14:creationId xmlns:p14="http://schemas.microsoft.com/office/powerpoint/2010/main" val="1959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00E1D2-A41C-47E9-BC8C-2E3FA5966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534" y="355600"/>
            <a:ext cx="8582025" cy="3990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6448" y="4513942"/>
            <a:ext cx="11162066" cy="1988457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SOMETERSE A DIOS; RESISTID AL DIABLO</a:t>
            </a:r>
            <a:br>
              <a:rPr lang="es-GT" sz="5400" b="1" dirty="0">
                <a:ln w="0"/>
              </a:rPr>
            </a:br>
            <a:r>
              <a:rPr lang="pt-BR" sz="4800" b="1" dirty="0">
                <a:ln w="0"/>
              </a:rPr>
              <a:t>Santiago 4:4-10; 1 Pedro 5:6-10.</a:t>
            </a:r>
            <a:endParaRPr lang="es-GT" sz="4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855053" y="10613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107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91886"/>
            <a:ext cx="11146971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alinearnos con Dios y encontrar una satisfacción genuina, piadosa y personal, Santiago 4:4-10.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600" dirty="0">
                <a:latin typeface="+mj-lt"/>
              </a:rPr>
              <a:t>No vivir una doble vida, V.4. 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600" dirty="0">
                <a:latin typeface="+mj-lt"/>
              </a:rPr>
              <a:t>Mantener una buena relación con el Espíritu Santo, V.4-5.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600" dirty="0">
                <a:latin typeface="+mj-lt"/>
              </a:rPr>
              <a:t>Ser humilde y no soberbio ante Dios, V.6.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600" dirty="0">
                <a:latin typeface="+mj-lt"/>
              </a:rPr>
              <a:t>Humillarnos ante Dios y reconocer su autoridad soberana, V.7.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600" dirty="0">
                <a:latin typeface="+mj-lt"/>
              </a:rPr>
              <a:t>Resistir al diablo, V.7. </a:t>
            </a:r>
          </a:p>
        </p:txBody>
      </p:sp>
    </p:spTree>
    <p:extLst>
      <p:ext uri="{BB962C8B-B14F-4D97-AF65-F5344CB8AC3E}">
        <p14:creationId xmlns:p14="http://schemas.microsoft.com/office/powerpoint/2010/main" val="114327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61485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alinearnos con Dios y encontrar una satisfacción genuina, piadosa y personal, Santiago 4:4-10.</a:t>
            </a:r>
          </a:p>
          <a:p>
            <a:pPr marL="987425" lvl="1" indent="-530225" algn="just">
              <a:buFont typeface="+mj-lt"/>
              <a:buAutoNum type="arabicParenR" startAt="6"/>
            </a:pPr>
            <a:r>
              <a:rPr lang="es-GT" sz="4000" dirty="0">
                <a:latin typeface="+mj-lt"/>
              </a:rPr>
              <a:t>Acercarse a Dios, V.8.</a:t>
            </a:r>
          </a:p>
          <a:p>
            <a:pPr marL="987425" lvl="1" indent="-530225" algn="just">
              <a:buFont typeface="+mj-lt"/>
              <a:buAutoNum type="arabicParenR" startAt="6"/>
            </a:pPr>
            <a:r>
              <a:rPr lang="es-GT" sz="4000" dirty="0">
                <a:latin typeface="+mj-lt"/>
              </a:rPr>
              <a:t>Limpiar las manos, es decir abandonar el pecado, V.8.</a:t>
            </a:r>
          </a:p>
          <a:p>
            <a:pPr marL="987425" lvl="1" indent="-530225" algn="just">
              <a:buFont typeface="+mj-lt"/>
              <a:buAutoNum type="arabicParenR" startAt="6"/>
            </a:pPr>
            <a:r>
              <a:rPr lang="es-GT" sz="4000" dirty="0">
                <a:latin typeface="+mj-lt"/>
              </a:rPr>
              <a:t>Purificar el corazón, V.8.</a:t>
            </a:r>
          </a:p>
          <a:p>
            <a:pPr marL="987425" lvl="1" indent="-530225" algn="just">
              <a:buFont typeface="+mj-lt"/>
              <a:buAutoNum type="arabicParenR" startAt="6"/>
            </a:pPr>
            <a:r>
              <a:rPr lang="es-GT" sz="4000" dirty="0">
                <a:latin typeface="+mj-lt"/>
              </a:rPr>
              <a:t>Lamentar su pecado, V.9. 10) Buscar a Dios con una actitud humilde, V.10. </a:t>
            </a:r>
          </a:p>
        </p:txBody>
      </p:sp>
    </p:spTree>
    <p:extLst>
      <p:ext uri="{BB962C8B-B14F-4D97-AF65-F5344CB8AC3E}">
        <p14:creationId xmlns:p14="http://schemas.microsoft.com/office/powerpoint/2010/main" val="30827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4" y="391886"/>
            <a:ext cx="11176000" cy="6096000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tener victoria en nuestro andar cristiano, 1 Pedro 5:6-10.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Humillarse ante Dios para que el nos exalte en su tiempo, V.6.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Echar toda ansiedad sobre Dios para disfrutar de su cuidado, V.7.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Tener la mente despejada (sobrios) y alertas (velad) ante los ataques del enemigo, V.8.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Resistir por la fe las mentiras, amenazas e intimidación del diablo, V.9.</a:t>
            </a:r>
          </a:p>
          <a:p>
            <a:pPr marL="987425" lvl="1" indent="-53022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atin typeface="+mj-lt"/>
              </a:rPr>
              <a:t>Saber que todo sufrimiento tiene un propósito divino, V.10.</a:t>
            </a:r>
          </a:p>
        </p:txBody>
      </p:sp>
    </p:spTree>
    <p:extLst>
      <p:ext uri="{BB962C8B-B14F-4D97-AF65-F5344CB8AC3E}">
        <p14:creationId xmlns:p14="http://schemas.microsoft.com/office/powerpoint/2010/main" val="18143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3024" y="391886"/>
            <a:ext cx="10777728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 aplicar estos principios vamos a resistir al enemigo y vivir activamente para Dios. </a:t>
            </a:r>
          </a:p>
        </p:txBody>
      </p:sp>
    </p:spTree>
    <p:extLst>
      <p:ext uri="{BB962C8B-B14F-4D97-AF65-F5344CB8AC3E}">
        <p14:creationId xmlns:p14="http://schemas.microsoft.com/office/powerpoint/2010/main" val="9016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7257" y="2177143"/>
            <a:ext cx="9681030" cy="2510971"/>
          </a:xfrm>
          <a:prstGeom prst="wedgeRoundRectCallout">
            <a:avLst>
              <a:gd name="adj1" fmla="val -61548"/>
              <a:gd name="adj2" fmla="val -132474"/>
              <a:gd name="adj3" fmla="val 16667"/>
            </a:avLst>
          </a:prstGeom>
          <a:solidFill>
            <a:srgbClr val="A5002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61485" cy="6096000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b="1" dirty="0">
                <a:ln w="0"/>
                <a:latin typeface="+mj-lt"/>
              </a:rPr>
              <a:t>La victoria es posible, no por nuestra fortaleza e ingenio, sino por el gran poder de Dios.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b="1" dirty="0">
                <a:ln w="0"/>
                <a:latin typeface="+mj-lt"/>
              </a:rPr>
              <a:t>Dios nos da las armas y el poder que necesitamos a través del Espíritu Santo para luchar con éxito.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b="1" dirty="0">
                <a:ln w="0"/>
                <a:latin typeface="+mj-lt"/>
              </a:rPr>
              <a:t>Comprométase a apoyar a un cristiano que esta enfrentando una batalla espiritual.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b="1" dirty="0">
                <a:ln w="0"/>
                <a:latin typeface="+mj-lt"/>
              </a:rPr>
              <a:t>Busque a un cristiano de confianza y hable de sus batallas espirituales y pídale que ore por usted.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b="1" dirty="0">
                <a:ln w="0"/>
                <a:latin typeface="+mj-lt"/>
              </a:rPr>
              <a:t>Ore que Dios lo prepare para enfrentar las luchas en el futuro y para experimentar la victoria en Cristo.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740229" y="443126"/>
            <a:ext cx="10796305" cy="1108356"/>
          </a:xfrm>
          <a:solidFill>
            <a:srgbClr val="A50021"/>
          </a:solidFill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88D1-AD9C-45DB-AA99-43C2B23CF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1965" y="1555116"/>
            <a:ext cx="10784568" cy="15219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“Someteos, pues, a Dios; resistir al diablo, y huirá de vosotros”, Santiago 4:7. 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751965" y="3755572"/>
            <a:ext cx="10784568" cy="910770"/>
          </a:xfrm>
          <a:solidFill>
            <a:srgbClr val="A50021"/>
          </a:solidFill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739773" y="4666342"/>
            <a:ext cx="10784569" cy="166033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Marcos 14:60-61. 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Corintios 10:3-6,10,13-15; Santiago 4:6-10; 1 Pedro 5:6-9.</a:t>
            </a:r>
            <a:endParaRPr lang="es-G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3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build="p"/>
      <p:bldP spid="8" grpId="0" uiExpand="1" build="p" animBg="1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58115EE-EC71-452D-81CE-F924389DB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543" y="391885"/>
            <a:ext cx="11091817" cy="1074057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1640113"/>
            <a:ext cx="11091817" cy="4826001"/>
          </a:xfrm>
        </p:spPr>
        <p:txBody>
          <a:bodyPr anchor="ctr">
            <a:noAutofit/>
          </a:bodyPr>
          <a:lstStyle/>
          <a:p>
            <a:pPr algn="just">
              <a:buClr>
                <a:srgbClr val="704F50"/>
              </a:buClr>
            </a:pPr>
            <a:r>
              <a:rPr lang="es-GT" sz="4000" b="1" dirty="0">
                <a:latin typeface="+mj-lt"/>
              </a:rPr>
              <a:t>Cuando somos salvos, todo cambia, somos nueva criatura en Cristo, 2 Corintios 5:17.</a:t>
            </a:r>
          </a:p>
          <a:p>
            <a:pPr algn="just">
              <a:buClr>
                <a:srgbClr val="704F50"/>
              </a:buClr>
            </a:pPr>
            <a:r>
              <a:rPr lang="es-GT" sz="4000" b="1" dirty="0">
                <a:latin typeface="+mj-lt"/>
              </a:rPr>
              <a:t>Sin embargo, enfrentamos tres enemigos ineludibles: la carne, el mundo, y Satanás. </a:t>
            </a:r>
          </a:p>
          <a:p>
            <a:pPr algn="just">
              <a:buClr>
                <a:srgbClr val="704F50"/>
              </a:buClr>
            </a:pPr>
            <a:r>
              <a:rPr lang="es-GT" sz="4000" b="1" dirty="0">
                <a:latin typeface="+mj-lt"/>
              </a:rPr>
              <a:t>Ante esto Dios nos da victoria si nos mantenemos en Cristo y seguimos la dirección del Espíritu Santo.</a:t>
            </a:r>
          </a:p>
          <a:p>
            <a:pPr algn="just">
              <a:buClr>
                <a:srgbClr val="704F50"/>
              </a:buClr>
            </a:pPr>
            <a:r>
              <a:rPr lang="es-GT" sz="4000" b="1" dirty="0">
                <a:latin typeface="+mj-lt"/>
              </a:rPr>
              <a:t>La lección de hoy nos enseña como lograr vivir en victoria.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rque nuestras armas son poderosas en Dios para romper fortalezas | Bible  guide, Biblical verses, God loves me">
            <a:extLst>
              <a:ext uri="{FF2B5EF4-FFF2-40B4-BE49-F238E27FC236}">
                <a16:creationId xmlns:a16="http://schemas.microsoft.com/office/drawing/2014/main" id="{49AC3ABB-5E0C-41E5-8600-52905B642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87" y="355602"/>
            <a:ext cx="8606970" cy="39841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6448" y="4513942"/>
            <a:ext cx="11162066" cy="1988457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UTILICEMOS LAS ARMAS ESPIRITUALES</a:t>
            </a:r>
            <a:br>
              <a:rPr lang="es-GT" sz="5400" b="1" dirty="0">
                <a:ln w="0"/>
              </a:rPr>
            </a:br>
            <a:r>
              <a:rPr lang="es-GT" sz="4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10:2-6</a:t>
            </a:r>
            <a:r>
              <a:rPr lang="es-GT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855053" y="10613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61485" cy="6096000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Algunos miembros de la iglesia en Corinto acusaron al apóstol Pablo, V.1-2.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parecía reservado en su persona, pero muy audaz en sus cartas.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rehuía una confrontación de cara a cara.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él era un hombre que andaba según la carne.</a:t>
            </a:r>
          </a:p>
        </p:txBody>
      </p:sp>
    </p:spTree>
    <p:extLst>
      <p:ext uri="{BB962C8B-B14F-4D97-AF65-F5344CB8AC3E}">
        <p14:creationId xmlns:p14="http://schemas.microsoft.com/office/powerpoint/2010/main" val="10856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4" y="391886"/>
            <a:ext cx="11176000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apóstol Pablo responde a estas acusaciones, V.3-4.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él prefería la mansedumbre a la fuerza.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él no milita según la carne.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las armas de la batalla espiritual son únicas.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Que la batalla se gana con armas que son “poderosas en Dios”.</a:t>
            </a:r>
          </a:p>
        </p:txBody>
      </p:sp>
    </p:spTree>
    <p:extLst>
      <p:ext uri="{BB962C8B-B14F-4D97-AF65-F5344CB8AC3E}">
        <p14:creationId xmlns:p14="http://schemas.microsoft.com/office/powerpoint/2010/main" val="101157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76000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apóstol menciona una estrategia triple para la batalla espiritual, V.5-6.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Destruir todo obstáculo de arrogancia que impide que la gente conozca a Dios.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Capturar los pensamientos rebeldes y enseñar a las personas a obedecer a Cristo.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4000" dirty="0">
                <a:latin typeface="+mj-lt"/>
              </a:rPr>
              <a:t>y estar prontos para castigar toda desobediencia, llegando a ser totalmente obedientes.</a:t>
            </a:r>
          </a:p>
        </p:txBody>
      </p:sp>
    </p:spTree>
    <p:extLst>
      <p:ext uri="{BB962C8B-B14F-4D97-AF65-F5344CB8AC3E}">
        <p14:creationId xmlns:p14="http://schemas.microsoft.com/office/powerpoint/2010/main" val="1801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76000" cy="6096000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4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 ser investidos del poder del Espíritu Santo y usar las armas que Dios nos proporciona, la victoria esta asegurada.</a:t>
            </a:r>
          </a:p>
        </p:txBody>
      </p:sp>
    </p:spTree>
    <p:extLst>
      <p:ext uri="{BB962C8B-B14F-4D97-AF65-F5344CB8AC3E}">
        <p14:creationId xmlns:p14="http://schemas.microsoft.com/office/powerpoint/2010/main" val="19315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21AB48C-3093-4884-9909-772D9991B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287" y="355600"/>
            <a:ext cx="8610600" cy="3990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6448" y="4513942"/>
            <a:ext cx="11162066" cy="1988457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AUTORIDAD Y EL PODER DE CRISTO</a:t>
            </a:r>
            <a:br>
              <a:rPr lang="es-GT" sz="5400" b="1" dirty="0">
                <a:ln w="0"/>
              </a:rPr>
            </a:br>
            <a:r>
              <a:rPr lang="es-GT" sz="4800" b="1" dirty="0">
                <a:ln w="0"/>
              </a:rPr>
              <a:t>Colosenses 2:9-15.</a:t>
            </a:r>
            <a:endParaRPr lang="es-GT" sz="4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855053" y="10613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199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972</Words>
  <Application>Microsoft Office PowerPoint</Application>
  <PresentationFormat>Panorámica</PresentationFormat>
  <Paragraphs>69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de Office</vt:lpstr>
      <vt:lpstr>LA VICTORIA EN JESÚS</vt:lpstr>
      <vt:lpstr>Presentación de PowerPoint</vt:lpstr>
      <vt:lpstr>INTRODUCCION</vt:lpstr>
      <vt:lpstr>UTILICEMOS LAS ARMAS ESPIRITUALES 2 Corintios 10:2-6.</vt:lpstr>
      <vt:lpstr>Presentación de PowerPoint</vt:lpstr>
      <vt:lpstr>Presentación de PowerPoint</vt:lpstr>
      <vt:lpstr>Presentación de PowerPoint</vt:lpstr>
      <vt:lpstr>Presentación de PowerPoint</vt:lpstr>
      <vt:lpstr>LA AUTORIDAD Y EL PODER DE CRISTO Colosenses 2:9-15.</vt:lpstr>
      <vt:lpstr>Presentación de PowerPoint</vt:lpstr>
      <vt:lpstr>Presentación de PowerPoint</vt:lpstr>
      <vt:lpstr>Presentación de PowerPoint</vt:lpstr>
      <vt:lpstr>SOMETERSE A DIOS; RESISTID AL DIABLO Santiago 4:4-10; 1 Pedro 5:6-10.</vt:lpstr>
      <vt:lpstr>Presentación de PowerPoint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177</cp:revision>
  <dcterms:created xsi:type="dcterms:W3CDTF">2016-12-08T03:18:22Z</dcterms:created>
  <dcterms:modified xsi:type="dcterms:W3CDTF">2022-04-19T22:53:10Z</dcterms:modified>
</cp:coreProperties>
</file>