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8" r:id="rId8"/>
    <p:sldId id="264" r:id="rId9"/>
    <p:sldId id="277" r:id="rId10"/>
    <p:sldId id="279" r:id="rId11"/>
    <p:sldId id="267" r:id="rId12"/>
    <p:sldId id="268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EEDC6"/>
    <a:srgbClr val="CC0000"/>
    <a:srgbClr val="A06A29"/>
    <a:srgbClr val="704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38E991-D685-4DCF-A2E1-B29681F7FE70}" type="doc">
      <dgm:prSet loTypeId="urn:microsoft.com/office/officeart/2005/8/layout/hierarchy2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GT"/>
        </a:p>
      </dgm:t>
    </dgm:pt>
    <dgm:pt modelId="{9DB3D8AB-1419-40D0-B287-A0B10B20711D}">
      <dgm:prSet custT="1"/>
      <dgm:spPr>
        <a:solidFill>
          <a:srgbClr val="A50021"/>
        </a:solidFill>
      </dgm:spPr>
      <dgm:t>
        <a:bodyPr/>
        <a:lstStyle/>
        <a:p>
          <a:pPr rtl="0"/>
          <a:r>
            <a:rPr lang="es-GT" sz="3600" b="1" dirty="0"/>
            <a:t>Pablo explica que su llamado especifico de Dios era explicar a los gentiles la gracia que Dios ofrecía para la salvación, V.1-2.</a:t>
          </a:r>
          <a:endParaRPr lang="es-GT" sz="3600" dirty="0"/>
        </a:p>
      </dgm:t>
    </dgm:pt>
    <dgm:pt modelId="{EA7B8F02-557D-424A-8690-06134585688D}" type="parTrans" cxnId="{C439C2B0-D9D0-4236-B894-D534256812BF}">
      <dgm:prSet/>
      <dgm:spPr/>
      <dgm:t>
        <a:bodyPr/>
        <a:lstStyle/>
        <a:p>
          <a:endParaRPr lang="es-GT"/>
        </a:p>
      </dgm:t>
    </dgm:pt>
    <dgm:pt modelId="{7BC03442-2846-481E-A4D6-8D870203058D}" type="sibTrans" cxnId="{C439C2B0-D9D0-4236-B894-D534256812BF}">
      <dgm:prSet/>
      <dgm:spPr/>
      <dgm:t>
        <a:bodyPr/>
        <a:lstStyle/>
        <a:p>
          <a:endParaRPr lang="es-GT"/>
        </a:p>
      </dgm:t>
    </dgm:pt>
    <dgm:pt modelId="{F9FD04B4-D55B-49A5-BEE1-FA82EDB5DC2F}">
      <dgm:prSet custT="1"/>
      <dgm:spPr/>
      <dgm:t>
        <a:bodyPr/>
        <a:lstStyle/>
        <a:p>
          <a:pPr rtl="0"/>
          <a:r>
            <a:rPr lang="es-GT" sz="3200" dirty="0"/>
            <a:t>El vio como obra de gracia: la salvación de los gentiles y el haber sido escogido por Dios para servir de ministro a los gentiles.</a:t>
          </a:r>
        </a:p>
      </dgm:t>
    </dgm:pt>
    <dgm:pt modelId="{3501D884-7127-4384-8F15-E72164CC769B}" type="parTrans" cxnId="{3A7210B3-4002-4F71-8A66-973E9E2FDD84}">
      <dgm:prSet/>
      <dgm:spPr/>
      <dgm:t>
        <a:bodyPr/>
        <a:lstStyle/>
        <a:p>
          <a:endParaRPr lang="es-GT"/>
        </a:p>
      </dgm:t>
    </dgm:pt>
    <dgm:pt modelId="{2EABBE72-8213-4806-A434-06FFEE26A827}" type="sibTrans" cxnId="{3A7210B3-4002-4F71-8A66-973E9E2FDD84}">
      <dgm:prSet/>
      <dgm:spPr/>
      <dgm:t>
        <a:bodyPr/>
        <a:lstStyle/>
        <a:p>
          <a:endParaRPr lang="es-GT"/>
        </a:p>
      </dgm:t>
    </dgm:pt>
    <dgm:pt modelId="{CE490645-8533-4513-A119-14C444C5FD74}">
      <dgm:prSet custT="1"/>
      <dgm:spPr/>
      <dgm:t>
        <a:bodyPr/>
        <a:lstStyle/>
        <a:p>
          <a:pPr rtl="0"/>
          <a:r>
            <a:rPr lang="es-GT" sz="3200"/>
            <a:t>El cristiano debe ver como Pablo la obra de gracia: recibir la salvación en Cristo y el privilegio de servir como mensajeros del evangelio.</a:t>
          </a:r>
        </a:p>
      </dgm:t>
    </dgm:pt>
    <dgm:pt modelId="{7459428F-5FC6-4448-8A68-52C1F7952088}" type="parTrans" cxnId="{EE07CAE4-05B3-431F-8E04-EBBC01E047C5}">
      <dgm:prSet/>
      <dgm:spPr/>
      <dgm:t>
        <a:bodyPr/>
        <a:lstStyle/>
        <a:p>
          <a:endParaRPr lang="es-GT"/>
        </a:p>
      </dgm:t>
    </dgm:pt>
    <dgm:pt modelId="{A2EA9093-60A0-4F56-8E35-89BA771EEFD2}" type="sibTrans" cxnId="{EE07CAE4-05B3-431F-8E04-EBBC01E047C5}">
      <dgm:prSet/>
      <dgm:spPr/>
      <dgm:t>
        <a:bodyPr/>
        <a:lstStyle/>
        <a:p>
          <a:endParaRPr lang="es-GT"/>
        </a:p>
      </dgm:t>
    </dgm:pt>
    <dgm:pt modelId="{B4D7E642-62E4-42AC-9F48-7393438A515B}">
      <dgm:prSet custT="1"/>
      <dgm:spPr/>
      <dgm:t>
        <a:bodyPr/>
        <a:lstStyle/>
        <a:p>
          <a:pPr rtl="0"/>
          <a:r>
            <a:rPr lang="es-GT" sz="3200"/>
            <a:t>El saber que lo estamos honrando con nuestras acciones y con nuestra vida, esto produce una sensación única de realización.</a:t>
          </a:r>
        </a:p>
      </dgm:t>
    </dgm:pt>
    <dgm:pt modelId="{2D04515B-C8D8-4970-8B31-0E183F7CC5ED}" type="parTrans" cxnId="{FFBC6D24-61ED-4BE3-B06A-A8753C261F10}">
      <dgm:prSet/>
      <dgm:spPr/>
      <dgm:t>
        <a:bodyPr/>
        <a:lstStyle/>
        <a:p>
          <a:endParaRPr lang="es-GT"/>
        </a:p>
      </dgm:t>
    </dgm:pt>
    <dgm:pt modelId="{A727E5CA-5C64-4DA4-A037-7B20668822A4}" type="sibTrans" cxnId="{FFBC6D24-61ED-4BE3-B06A-A8753C261F10}">
      <dgm:prSet/>
      <dgm:spPr/>
      <dgm:t>
        <a:bodyPr/>
        <a:lstStyle/>
        <a:p>
          <a:endParaRPr lang="es-GT"/>
        </a:p>
      </dgm:t>
    </dgm:pt>
    <dgm:pt modelId="{1323D568-7F8C-4969-B4F4-B60CB0198087}" type="pres">
      <dgm:prSet presAssocID="{9938E991-D685-4DCF-A2E1-B29681F7FE7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514458E-1AFE-41D2-A8D7-4BDC01984D88}" type="pres">
      <dgm:prSet presAssocID="{9DB3D8AB-1419-40D0-B287-A0B10B20711D}" presName="root1" presStyleCnt="0"/>
      <dgm:spPr/>
    </dgm:pt>
    <dgm:pt modelId="{CF12669C-8D6E-45E1-BC98-E00996C3CEE5}" type="pres">
      <dgm:prSet presAssocID="{9DB3D8AB-1419-40D0-B287-A0B10B20711D}" presName="LevelOneTextNode" presStyleLbl="node0" presStyleIdx="0" presStyleCnt="1" custScaleY="234722">
        <dgm:presLayoutVars>
          <dgm:chPref val="3"/>
        </dgm:presLayoutVars>
      </dgm:prSet>
      <dgm:spPr/>
    </dgm:pt>
    <dgm:pt modelId="{F5C6F71A-F247-49BF-A265-76326B4382F5}" type="pres">
      <dgm:prSet presAssocID="{9DB3D8AB-1419-40D0-B287-A0B10B20711D}" presName="level2hierChild" presStyleCnt="0"/>
      <dgm:spPr/>
    </dgm:pt>
    <dgm:pt modelId="{E72D919F-1782-492F-AABD-F5BAC4A41590}" type="pres">
      <dgm:prSet presAssocID="{3501D884-7127-4384-8F15-E72164CC769B}" presName="conn2-1" presStyleLbl="parChTrans1D2" presStyleIdx="0" presStyleCnt="3"/>
      <dgm:spPr/>
    </dgm:pt>
    <dgm:pt modelId="{39B8C82C-2AAD-4322-B938-49C8770744E4}" type="pres">
      <dgm:prSet presAssocID="{3501D884-7127-4384-8F15-E72164CC769B}" presName="connTx" presStyleLbl="parChTrans1D2" presStyleIdx="0" presStyleCnt="3"/>
      <dgm:spPr/>
    </dgm:pt>
    <dgm:pt modelId="{6DDDC5ED-FF07-4813-9F0F-4518FA144C9C}" type="pres">
      <dgm:prSet presAssocID="{F9FD04B4-D55B-49A5-BEE1-FA82EDB5DC2F}" presName="root2" presStyleCnt="0"/>
      <dgm:spPr/>
    </dgm:pt>
    <dgm:pt modelId="{EE848DA0-CCE7-454C-B5D0-694124F88133}" type="pres">
      <dgm:prSet presAssocID="{F9FD04B4-D55B-49A5-BEE1-FA82EDB5DC2F}" presName="LevelTwoTextNode" presStyleLbl="node2" presStyleIdx="0" presStyleCnt="3" custScaleX="162305">
        <dgm:presLayoutVars>
          <dgm:chPref val="3"/>
        </dgm:presLayoutVars>
      </dgm:prSet>
      <dgm:spPr/>
    </dgm:pt>
    <dgm:pt modelId="{DE63B284-9A91-473D-8C91-9938531D290D}" type="pres">
      <dgm:prSet presAssocID="{F9FD04B4-D55B-49A5-BEE1-FA82EDB5DC2F}" presName="level3hierChild" presStyleCnt="0"/>
      <dgm:spPr/>
    </dgm:pt>
    <dgm:pt modelId="{7BAE0626-D66E-4375-841C-C40558A415F1}" type="pres">
      <dgm:prSet presAssocID="{7459428F-5FC6-4448-8A68-52C1F7952088}" presName="conn2-1" presStyleLbl="parChTrans1D2" presStyleIdx="1" presStyleCnt="3"/>
      <dgm:spPr/>
    </dgm:pt>
    <dgm:pt modelId="{49221FDC-BD49-4AD2-BE43-AAADA1984116}" type="pres">
      <dgm:prSet presAssocID="{7459428F-5FC6-4448-8A68-52C1F7952088}" presName="connTx" presStyleLbl="parChTrans1D2" presStyleIdx="1" presStyleCnt="3"/>
      <dgm:spPr/>
    </dgm:pt>
    <dgm:pt modelId="{5B9C6F5B-B8C3-49C3-B93C-A56F47C48094}" type="pres">
      <dgm:prSet presAssocID="{CE490645-8533-4513-A119-14C444C5FD74}" presName="root2" presStyleCnt="0"/>
      <dgm:spPr/>
    </dgm:pt>
    <dgm:pt modelId="{C66C5D00-CA96-4CAC-84E2-9F15548F797F}" type="pres">
      <dgm:prSet presAssocID="{CE490645-8533-4513-A119-14C444C5FD74}" presName="LevelTwoTextNode" presStyleLbl="node2" presStyleIdx="1" presStyleCnt="3" custScaleX="162305">
        <dgm:presLayoutVars>
          <dgm:chPref val="3"/>
        </dgm:presLayoutVars>
      </dgm:prSet>
      <dgm:spPr/>
    </dgm:pt>
    <dgm:pt modelId="{C5F0BDFF-06B9-493B-B1D3-3B455E3CC1B0}" type="pres">
      <dgm:prSet presAssocID="{CE490645-8533-4513-A119-14C444C5FD74}" presName="level3hierChild" presStyleCnt="0"/>
      <dgm:spPr/>
    </dgm:pt>
    <dgm:pt modelId="{5B258EA6-2385-49CE-B841-5EFD37CD00E7}" type="pres">
      <dgm:prSet presAssocID="{2D04515B-C8D8-4970-8B31-0E183F7CC5ED}" presName="conn2-1" presStyleLbl="parChTrans1D2" presStyleIdx="2" presStyleCnt="3"/>
      <dgm:spPr/>
    </dgm:pt>
    <dgm:pt modelId="{ED9A4D2C-B4C5-4DA5-9540-273C8891F444}" type="pres">
      <dgm:prSet presAssocID="{2D04515B-C8D8-4970-8B31-0E183F7CC5ED}" presName="connTx" presStyleLbl="parChTrans1D2" presStyleIdx="2" presStyleCnt="3"/>
      <dgm:spPr/>
    </dgm:pt>
    <dgm:pt modelId="{8A1F6C6C-63B1-441D-9198-F113A0D0A468}" type="pres">
      <dgm:prSet presAssocID="{B4D7E642-62E4-42AC-9F48-7393438A515B}" presName="root2" presStyleCnt="0"/>
      <dgm:spPr/>
    </dgm:pt>
    <dgm:pt modelId="{B1B9B123-5ED6-41BD-B9B4-462633EC09F9}" type="pres">
      <dgm:prSet presAssocID="{B4D7E642-62E4-42AC-9F48-7393438A515B}" presName="LevelTwoTextNode" presStyleLbl="node2" presStyleIdx="2" presStyleCnt="3" custScaleX="162305">
        <dgm:presLayoutVars>
          <dgm:chPref val="3"/>
        </dgm:presLayoutVars>
      </dgm:prSet>
      <dgm:spPr/>
    </dgm:pt>
    <dgm:pt modelId="{2B4D106F-DE6D-483C-9061-70C40DED548E}" type="pres">
      <dgm:prSet presAssocID="{B4D7E642-62E4-42AC-9F48-7393438A515B}" presName="level3hierChild" presStyleCnt="0"/>
      <dgm:spPr/>
    </dgm:pt>
  </dgm:ptLst>
  <dgm:cxnLst>
    <dgm:cxn modelId="{FFBC6D24-61ED-4BE3-B06A-A8753C261F10}" srcId="{9DB3D8AB-1419-40D0-B287-A0B10B20711D}" destId="{B4D7E642-62E4-42AC-9F48-7393438A515B}" srcOrd="2" destOrd="0" parTransId="{2D04515B-C8D8-4970-8B31-0E183F7CC5ED}" sibTransId="{A727E5CA-5C64-4DA4-A037-7B20668822A4}"/>
    <dgm:cxn modelId="{933B632B-0A73-4A1E-9415-3262538855C9}" type="presOf" srcId="{F9FD04B4-D55B-49A5-BEE1-FA82EDB5DC2F}" destId="{EE848DA0-CCE7-454C-B5D0-694124F88133}" srcOrd="0" destOrd="0" presId="urn:microsoft.com/office/officeart/2005/8/layout/hierarchy2"/>
    <dgm:cxn modelId="{45BBE255-7C0A-4A31-AB96-093821CA4C6E}" type="presOf" srcId="{2D04515B-C8D8-4970-8B31-0E183F7CC5ED}" destId="{5B258EA6-2385-49CE-B841-5EFD37CD00E7}" srcOrd="0" destOrd="0" presId="urn:microsoft.com/office/officeart/2005/8/layout/hierarchy2"/>
    <dgm:cxn modelId="{8DE30F8C-7A9A-4A53-805A-6ABDD8177D0B}" type="presOf" srcId="{CE490645-8533-4513-A119-14C444C5FD74}" destId="{C66C5D00-CA96-4CAC-84E2-9F15548F797F}" srcOrd="0" destOrd="0" presId="urn:microsoft.com/office/officeart/2005/8/layout/hierarchy2"/>
    <dgm:cxn modelId="{04D471AB-DD68-4D74-B878-D65CC8548CEE}" type="presOf" srcId="{9938E991-D685-4DCF-A2E1-B29681F7FE70}" destId="{1323D568-7F8C-4969-B4F4-B60CB0198087}" srcOrd="0" destOrd="0" presId="urn:microsoft.com/office/officeart/2005/8/layout/hierarchy2"/>
    <dgm:cxn modelId="{C439C2B0-D9D0-4236-B894-D534256812BF}" srcId="{9938E991-D685-4DCF-A2E1-B29681F7FE70}" destId="{9DB3D8AB-1419-40D0-B287-A0B10B20711D}" srcOrd="0" destOrd="0" parTransId="{EA7B8F02-557D-424A-8690-06134585688D}" sibTransId="{7BC03442-2846-481E-A4D6-8D870203058D}"/>
    <dgm:cxn modelId="{3A7210B3-4002-4F71-8A66-973E9E2FDD84}" srcId="{9DB3D8AB-1419-40D0-B287-A0B10B20711D}" destId="{F9FD04B4-D55B-49A5-BEE1-FA82EDB5DC2F}" srcOrd="0" destOrd="0" parTransId="{3501D884-7127-4384-8F15-E72164CC769B}" sibTransId="{2EABBE72-8213-4806-A434-06FFEE26A827}"/>
    <dgm:cxn modelId="{04298CBA-C1E2-469D-B5A5-EC016C8C47BE}" type="presOf" srcId="{B4D7E642-62E4-42AC-9F48-7393438A515B}" destId="{B1B9B123-5ED6-41BD-B9B4-462633EC09F9}" srcOrd="0" destOrd="0" presId="urn:microsoft.com/office/officeart/2005/8/layout/hierarchy2"/>
    <dgm:cxn modelId="{CCC54CC1-2517-4CBB-A697-A12B3622A9EC}" type="presOf" srcId="{2D04515B-C8D8-4970-8B31-0E183F7CC5ED}" destId="{ED9A4D2C-B4C5-4DA5-9540-273C8891F444}" srcOrd="1" destOrd="0" presId="urn:microsoft.com/office/officeart/2005/8/layout/hierarchy2"/>
    <dgm:cxn modelId="{74BF11C7-DE2E-4820-87C4-F84AA9A24E82}" type="presOf" srcId="{7459428F-5FC6-4448-8A68-52C1F7952088}" destId="{49221FDC-BD49-4AD2-BE43-AAADA1984116}" srcOrd="1" destOrd="0" presId="urn:microsoft.com/office/officeart/2005/8/layout/hierarchy2"/>
    <dgm:cxn modelId="{FBD707CD-39AF-462E-8945-98FC6CC892F4}" type="presOf" srcId="{3501D884-7127-4384-8F15-E72164CC769B}" destId="{E72D919F-1782-492F-AABD-F5BAC4A41590}" srcOrd="0" destOrd="0" presId="urn:microsoft.com/office/officeart/2005/8/layout/hierarchy2"/>
    <dgm:cxn modelId="{1C134BD8-3204-4A16-8999-3942765E6DBA}" type="presOf" srcId="{3501D884-7127-4384-8F15-E72164CC769B}" destId="{39B8C82C-2AAD-4322-B938-49C8770744E4}" srcOrd="1" destOrd="0" presId="urn:microsoft.com/office/officeart/2005/8/layout/hierarchy2"/>
    <dgm:cxn modelId="{EE07CAE4-05B3-431F-8E04-EBBC01E047C5}" srcId="{9DB3D8AB-1419-40D0-B287-A0B10B20711D}" destId="{CE490645-8533-4513-A119-14C444C5FD74}" srcOrd="1" destOrd="0" parTransId="{7459428F-5FC6-4448-8A68-52C1F7952088}" sibTransId="{A2EA9093-60A0-4F56-8E35-89BA771EEFD2}"/>
    <dgm:cxn modelId="{7414ADE7-F5C9-46E0-8CE7-AC7744CEB9B0}" type="presOf" srcId="{9DB3D8AB-1419-40D0-B287-A0B10B20711D}" destId="{CF12669C-8D6E-45E1-BC98-E00996C3CEE5}" srcOrd="0" destOrd="0" presId="urn:microsoft.com/office/officeart/2005/8/layout/hierarchy2"/>
    <dgm:cxn modelId="{CD250EF6-C937-4D3F-B0B0-23FE291A6001}" type="presOf" srcId="{7459428F-5FC6-4448-8A68-52C1F7952088}" destId="{7BAE0626-D66E-4375-841C-C40558A415F1}" srcOrd="0" destOrd="0" presId="urn:microsoft.com/office/officeart/2005/8/layout/hierarchy2"/>
    <dgm:cxn modelId="{FFA90331-7189-405C-941C-4FAD9ECF10CD}" type="presParOf" srcId="{1323D568-7F8C-4969-B4F4-B60CB0198087}" destId="{E514458E-1AFE-41D2-A8D7-4BDC01984D88}" srcOrd="0" destOrd="0" presId="urn:microsoft.com/office/officeart/2005/8/layout/hierarchy2"/>
    <dgm:cxn modelId="{DADC3AE3-694F-4B15-98E6-C2F07242931E}" type="presParOf" srcId="{E514458E-1AFE-41D2-A8D7-4BDC01984D88}" destId="{CF12669C-8D6E-45E1-BC98-E00996C3CEE5}" srcOrd="0" destOrd="0" presId="urn:microsoft.com/office/officeart/2005/8/layout/hierarchy2"/>
    <dgm:cxn modelId="{44ABBADB-1BBF-4E70-AA68-57325BA98CD6}" type="presParOf" srcId="{E514458E-1AFE-41D2-A8D7-4BDC01984D88}" destId="{F5C6F71A-F247-49BF-A265-76326B4382F5}" srcOrd="1" destOrd="0" presId="urn:microsoft.com/office/officeart/2005/8/layout/hierarchy2"/>
    <dgm:cxn modelId="{78A2B8C9-D683-4F57-9534-1E710960C992}" type="presParOf" srcId="{F5C6F71A-F247-49BF-A265-76326B4382F5}" destId="{E72D919F-1782-492F-AABD-F5BAC4A41590}" srcOrd="0" destOrd="0" presId="urn:microsoft.com/office/officeart/2005/8/layout/hierarchy2"/>
    <dgm:cxn modelId="{BC47FD17-5492-46A6-859A-687CA51FB238}" type="presParOf" srcId="{E72D919F-1782-492F-AABD-F5BAC4A41590}" destId="{39B8C82C-2AAD-4322-B938-49C8770744E4}" srcOrd="0" destOrd="0" presId="urn:microsoft.com/office/officeart/2005/8/layout/hierarchy2"/>
    <dgm:cxn modelId="{97D56741-65B6-45BD-95AE-5D4D0634F6C0}" type="presParOf" srcId="{F5C6F71A-F247-49BF-A265-76326B4382F5}" destId="{6DDDC5ED-FF07-4813-9F0F-4518FA144C9C}" srcOrd="1" destOrd="0" presId="urn:microsoft.com/office/officeart/2005/8/layout/hierarchy2"/>
    <dgm:cxn modelId="{28493D1B-B0B2-42C9-A02B-819F4BA578D7}" type="presParOf" srcId="{6DDDC5ED-FF07-4813-9F0F-4518FA144C9C}" destId="{EE848DA0-CCE7-454C-B5D0-694124F88133}" srcOrd="0" destOrd="0" presId="urn:microsoft.com/office/officeart/2005/8/layout/hierarchy2"/>
    <dgm:cxn modelId="{36901C7F-C8A8-4939-8ABD-6BEE6B920519}" type="presParOf" srcId="{6DDDC5ED-FF07-4813-9F0F-4518FA144C9C}" destId="{DE63B284-9A91-473D-8C91-9938531D290D}" srcOrd="1" destOrd="0" presId="urn:microsoft.com/office/officeart/2005/8/layout/hierarchy2"/>
    <dgm:cxn modelId="{0E60073F-EA0B-41BA-AD1E-270F88992270}" type="presParOf" srcId="{F5C6F71A-F247-49BF-A265-76326B4382F5}" destId="{7BAE0626-D66E-4375-841C-C40558A415F1}" srcOrd="2" destOrd="0" presId="urn:microsoft.com/office/officeart/2005/8/layout/hierarchy2"/>
    <dgm:cxn modelId="{176D573E-8EDD-42A5-806F-E5A881FBA0E3}" type="presParOf" srcId="{7BAE0626-D66E-4375-841C-C40558A415F1}" destId="{49221FDC-BD49-4AD2-BE43-AAADA1984116}" srcOrd="0" destOrd="0" presId="urn:microsoft.com/office/officeart/2005/8/layout/hierarchy2"/>
    <dgm:cxn modelId="{E6298A79-2F96-48D1-A7B2-43950C500F4C}" type="presParOf" srcId="{F5C6F71A-F247-49BF-A265-76326B4382F5}" destId="{5B9C6F5B-B8C3-49C3-B93C-A56F47C48094}" srcOrd="3" destOrd="0" presId="urn:microsoft.com/office/officeart/2005/8/layout/hierarchy2"/>
    <dgm:cxn modelId="{4FCA0EA0-77B5-4BD4-B338-30A0902E30CB}" type="presParOf" srcId="{5B9C6F5B-B8C3-49C3-B93C-A56F47C48094}" destId="{C66C5D00-CA96-4CAC-84E2-9F15548F797F}" srcOrd="0" destOrd="0" presId="urn:microsoft.com/office/officeart/2005/8/layout/hierarchy2"/>
    <dgm:cxn modelId="{3D3C024E-D4AF-4BB5-B570-0FE6B1A600D8}" type="presParOf" srcId="{5B9C6F5B-B8C3-49C3-B93C-A56F47C48094}" destId="{C5F0BDFF-06B9-493B-B1D3-3B455E3CC1B0}" srcOrd="1" destOrd="0" presId="urn:microsoft.com/office/officeart/2005/8/layout/hierarchy2"/>
    <dgm:cxn modelId="{D6D47E05-B38C-4D57-844B-8FB1857EEA02}" type="presParOf" srcId="{F5C6F71A-F247-49BF-A265-76326B4382F5}" destId="{5B258EA6-2385-49CE-B841-5EFD37CD00E7}" srcOrd="4" destOrd="0" presId="urn:microsoft.com/office/officeart/2005/8/layout/hierarchy2"/>
    <dgm:cxn modelId="{1B98F3C2-E87C-4719-9B33-4D168FEBD48E}" type="presParOf" srcId="{5B258EA6-2385-49CE-B841-5EFD37CD00E7}" destId="{ED9A4D2C-B4C5-4DA5-9540-273C8891F444}" srcOrd="0" destOrd="0" presId="urn:microsoft.com/office/officeart/2005/8/layout/hierarchy2"/>
    <dgm:cxn modelId="{436DA0CF-7B98-4A53-B5EA-E853B61899AF}" type="presParOf" srcId="{F5C6F71A-F247-49BF-A265-76326B4382F5}" destId="{8A1F6C6C-63B1-441D-9198-F113A0D0A468}" srcOrd="5" destOrd="0" presId="urn:microsoft.com/office/officeart/2005/8/layout/hierarchy2"/>
    <dgm:cxn modelId="{CFA35144-DA35-4668-9FCE-09D8E3E928C4}" type="presParOf" srcId="{8A1F6C6C-63B1-441D-9198-F113A0D0A468}" destId="{B1B9B123-5ED6-41BD-B9B4-462633EC09F9}" srcOrd="0" destOrd="0" presId="urn:microsoft.com/office/officeart/2005/8/layout/hierarchy2"/>
    <dgm:cxn modelId="{668CE029-2DBA-49EB-BBBB-203B08E4E882}" type="presParOf" srcId="{8A1F6C6C-63B1-441D-9198-F113A0D0A468}" destId="{2B4D106F-DE6D-483C-9061-70C40DED548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F15A03-D64B-46C7-B395-39C4049E8CA1}" type="doc">
      <dgm:prSet loTypeId="urn:microsoft.com/office/officeart/2005/8/layout/hierarchy2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GT"/>
        </a:p>
      </dgm:t>
    </dgm:pt>
    <dgm:pt modelId="{B3F7F77C-6D7B-4BA6-9111-B303D49EE98B}">
      <dgm:prSet custT="1"/>
      <dgm:spPr>
        <a:solidFill>
          <a:srgbClr val="A50021"/>
        </a:solidFill>
      </dgm:spPr>
      <dgm:t>
        <a:bodyPr/>
        <a:lstStyle/>
        <a:p>
          <a:pPr rtl="0"/>
          <a:r>
            <a:rPr lang="es-GT" sz="3600" b="1" dirty="0"/>
            <a:t>Pablo explica el don de Dios llamándolo un “misterio” que era una referencia a algo oculto o secreto, V.3-6.</a:t>
          </a:r>
          <a:endParaRPr lang="es-GT" sz="3600" dirty="0"/>
        </a:p>
      </dgm:t>
    </dgm:pt>
    <dgm:pt modelId="{2CD394B5-862E-4CE9-B772-659BD109759F}" type="parTrans" cxnId="{5310853F-D9B1-40F4-B776-AFF1F08BDBA1}">
      <dgm:prSet/>
      <dgm:spPr/>
      <dgm:t>
        <a:bodyPr/>
        <a:lstStyle/>
        <a:p>
          <a:endParaRPr lang="es-GT"/>
        </a:p>
      </dgm:t>
    </dgm:pt>
    <dgm:pt modelId="{D1B5A6F3-1400-4A25-8041-DFC51A2FFCBD}" type="sibTrans" cxnId="{5310853F-D9B1-40F4-B776-AFF1F08BDBA1}">
      <dgm:prSet/>
      <dgm:spPr/>
      <dgm:t>
        <a:bodyPr/>
        <a:lstStyle/>
        <a:p>
          <a:endParaRPr lang="es-GT"/>
        </a:p>
      </dgm:t>
    </dgm:pt>
    <dgm:pt modelId="{297506FD-F558-4877-9205-8930FC51D5E6}">
      <dgm:prSet custT="1"/>
      <dgm:spPr/>
      <dgm:t>
        <a:bodyPr/>
        <a:lstStyle/>
        <a:p>
          <a:pPr rtl="0"/>
          <a:r>
            <a:rPr lang="es-GT" sz="3200" dirty="0"/>
            <a:t>Identificación de los receptores del misterio: "los santos apóstoles y profetas" y ahora Pablo.</a:t>
          </a:r>
        </a:p>
      </dgm:t>
    </dgm:pt>
    <dgm:pt modelId="{3B63F6D5-C2D9-4915-8F50-A7F13CFDFA1E}" type="parTrans" cxnId="{DC66CA0C-EBD3-4812-BEC8-63402D3F5844}">
      <dgm:prSet/>
      <dgm:spPr/>
      <dgm:t>
        <a:bodyPr/>
        <a:lstStyle/>
        <a:p>
          <a:endParaRPr lang="es-GT"/>
        </a:p>
      </dgm:t>
    </dgm:pt>
    <dgm:pt modelId="{5846E785-6AB8-4C00-B7E6-E54270EAC454}" type="sibTrans" cxnId="{DC66CA0C-EBD3-4812-BEC8-63402D3F5844}">
      <dgm:prSet/>
      <dgm:spPr/>
      <dgm:t>
        <a:bodyPr/>
        <a:lstStyle/>
        <a:p>
          <a:endParaRPr lang="es-GT"/>
        </a:p>
      </dgm:t>
    </dgm:pt>
    <dgm:pt modelId="{940C9CA2-4F72-4217-A9B5-FF4A5ADFEA18}">
      <dgm:prSet custT="1"/>
      <dgm:spPr/>
      <dgm:t>
        <a:bodyPr/>
        <a:lstStyle/>
        <a:p>
          <a:pPr rtl="0"/>
          <a:r>
            <a:rPr lang="es-GT" sz="3200" dirty="0"/>
            <a:t>La explicación de este misterio.</a:t>
          </a:r>
        </a:p>
      </dgm:t>
    </dgm:pt>
    <dgm:pt modelId="{CF122049-D056-42DC-9381-62599E1115B7}" type="parTrans" cxnId="{A6353039-364A-48D6-9770-958B14047F12}">
      <dgm:prSet/>
      <dgm:spPr/>
      <dgm:t>
        <a:bodyPr/>
        <a:lstStyle/>
        <a:p>
          <a:endParaRPr lang="es-GT"/>
        </a:p>
      </dgm:t>
    </dgm:pt>
    <dgm:pt modelId="{316F59C0-2D7A-47C3-8E77-5DC5C0E780F9}" type="sibTrans" cxnId="{A6353039-364A-48D6-9770-958B14047F12}">
      <dgm:prSet/>
      <dgm:spPr/>
      <dgm:t>
        <a:bodyPr/>
        <a:lstStyle/>
        <a:p>
          <a:endParaRPr lang="es-GT"/>
        </a:p>
      </dgm:t>
    </dgm:pt>
    <dgm:pt modelId="{FFEF1F13-FC2D-4577-B776-C7F2280BECDF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GT" sz="2400" dirty="0"/>
            <a:t>Que los gentiles y judíos tienen partes iguales en la herencia de Dios.</a:t>
          </a:r>
        </a:p>
      </dgm:t>
    </dgm:pt>
    <dgm:pt modelId="{8338B70E-FBD5-4837-9AE5-E90D974C8B7D}" type="parTrans" cxnId="{AD6B1A8F-F5CA-44D9-9616-131A31DE589B}">
      <dgm:prSet/>
      <dgm:spPr/>
      <dgm:t>
        <a:bodyPr/>
        <a:lstStyle/>
        <a:p>
          <a:endParaRPr lang="es-GT"/>
        </a:p>
      </dgm:t>
    </dgm:pt>
    <dgm:pt modelId="{CE7DC381-4BF1-4CEE-BDA3-52C5453A879C}" type="sibTrans" cxnId="{AD6B1A8F-F5CA-44D9-9616-131A31DE589B}">
      <dgm:prSet/>
      <dgm:spPr/>
      <dgm:t>
        <a:bodyPr/>
        <a:lstStyle/>
        <a:p>
          <a:endParaRPr lang="es-GT"/>
        </a:p>
      </dgm:t>
    </dgm:pt>
    <dgm:pt modelId="{A6573995-30A8-41A7-8F5B-D313C228A68A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GT" sz="2400" dirty="0"/>
            <a:t>Que los gentiles no son ciudadanos de segunda clase en el reino de Dios, porque Él no ve diferencia entre judíos y gentiles cuando aceptan su gracia.</a:t>
          </a:r>
        </a:p>
      </dgm:t>
    </dgm:pt>
    <dgm:pt modelId="{E1824AD8-0DCB-4F2F-A539-11985BE973B2}" type="parTrans" cxnId="{273D17AE-1E4C-4C8D-8AB1-361FA331609E}">
      <dgm:prSet/>
      <dgm:spPr/>
      <dgm:t>
        <a:bodyPr/>
        <a:lstStyle/>
        <a:p>
          <a:endParaRPr lang="es-GT"/>
        </a:p>
      </dgm:t>
    </dgm:pt>
    <dgm:pt modelId="{BBCB7FC3-C67F-4C1F-B614-9ED841DCB4D7}" type="sibTrans" cxnId="{273D17AE-1E4C-4C8D-8AB1-361FA331609E}">
      <dgm:prSet/>
      <dgm:spPr/>
      <dgm:t>
        <a:bodyPr/>
        <a:lstStyle/>
        <a:p>
          <a:endParaRPr lang="es-GT"/>
        </a:p>
      </dgm:t>
    </dgm:pt>
    <dgm:pt modelId="{7ABC7B79-8A48-4527-B4EB-CFA159E30F99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GT" sz="2400" dirty="0"/>
            <a:t>Cada creyente tiene todas las bendiciones y promesas asociadas con ser hijos de Dios, porque todos son parte del mismo Cuerpo, la Iglesia.</a:t>
          </a:r>
        </a:p>
      </dgm:t>
    </dgm:pt>
    <dgm:pt modelId="{7485C79C-1052-4BC0-ADE0-8887371F3EF1}" type="parTrans" cxnId="{507595D5-BEE4-4675-8BE1-82301181241B}">
      <dgm:prSet/>
      <dgm:spPr/>
      <dgm:t>
        <a:bodyPr/>
        <a:lstStyle/>
        <a:p>
          <a:endParaRPr lang="es-GT"/>
        </a:p>
      </dgm:t>
    </dgm:pt>
    <dgm:pt modelId="{177366FA-86B6-4E5E-BF57-9A739AB6CFF1}" type="sibTrans" cxnId="{507595D5-BEE4-4675-8BE1-82301181241B}">
      <dgm:prSet/>
      <dgm:spPr/>
      <dgm:t>
        <a:bodyPr/>
        <a:lstStyle/>
        <a:p>
          <a:endParaRPr lang="es-GT"/>
        </a:p>
      </dgm:t>
    </dgm:pt>
    <dgm:pt modelId="{ED9137D3-EA29-43BB-BFAD-46664A4B5DD5}" type="pres">
      <dgm:prSet presAssocID="{F1F15A03-D64B-46C7-B395-39C4049E8CA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AE8F08C-9FD5-4117-9728-98A761EA0646}" type="pres">
      <dgm:prSet presAssocID="{B3F7F77C-6D7B-4BA6-9111-B303D49EE98B}" presName="root1" presStyleCnt="0"/>
      <dgm:spPr/>
    </dgm:pt>
    <dgm:pt modelId="{9E5C8C37-A763-4BF7-861D-3C41794F16AA}" type="pres">
      <dgm:prSet presAssocID="{B3F7F77C-6D7B-4BA6-9111-B303D49EE98B}" presName="LevelOneTextNode" presStyleLbl="node0" presStyleIdx="0" presStyleCnt="1" custScaleX="124020" custScaleY="356854">
        <dgm:presLayoutVars>
          <dgm:chPref val="3"/>
        </dgm:presLayoutVars>
      </dgm:prSet>
      <dgm:spPr/>
    </dgm:pt>
    <dgm:pt modelId="{A5036EC4-F572-4DA0-9D92-C4203AC01504}" type="pres">
      <dgm:prSet presAssocID="{B3F7F77C-6D7B-4BA6-9111-B303D49EE98B}" presName="level2hierChild" presStyleCnt="0"/>
      <dgm:spPr/>
    </dgm:pt>
    <dgm:pt modelId="{EE3C0083-D597-4C74-AAB5-F222322693CE}" type="pres">
      <dgm:prSet presAssocID="{3B63F6D5-C2D9-4915-8F50-A7F13CFDFA1E}" presName="conn2-1" presStyleLbl="parChTrans1D2" presStyleIdx="0" presStyleCnt="2"/>
      <dgm:spPr/>
    </dgm:pt>
    <dgm:pt modelId="{85E4CD15-6559-47B2-9A44-E377D1244B9F}" type="pres">
      <dgm:prSet presAssocID="{3B63F6D5-C2D9-4915-8F50-A7F13CFDFA1E}" presName="connTx" presStyleLbl="parChTrans1D2" presStyleIdx="0" presStyleCnt="2"/>
      <dgm:spPr/>
    </dgm:pt>
    <dgm:pt modelId="{9826AC76-94B3-43AB-8939-4D17E3645642}" type="pres">
      <dgm:prSet presAssocID="{297506FD-F558-4877-9205-8930FC51D5E6}" presName="root2" presStyleCnt="0"/>
      <dgm:spPr/>
    </dgm:pt>
    <dgm:pt modelId="{981A9453-4E66-4F9D-81EB-8B6E986F69A6}" type="pres">
      <dgm:prSet presAssocID="{297506FD-F558-4877-9205-8930FC51D5E6}" presName="LevelTwoTextNode" presStyleLbl="node2" presStyleIdx="0" presStyleCnt="2" custScaleX="310577" custScaleY="104290">
        <dgm:presLayoutVars>
          <dgm:chPref val="3"/>
        </dgm:presLayoutVars>
      </dgm:prSet>
      <dgm:spPr/>
    </dgm:pt>
    <dgm:pt modelId="{EB74FA5E-4338-436F-B0EC-3DD9EB2DE36A}" type="pres">
      <dgm:prSet presAssocID="{297506FD-F558-4877-9205-8930FC51D5E6}" presName="level3hierChild" presStyleCnt="0"/>
      <dgm:spPr/>
    </dgm:pt>
    <dgm:pt modelId="{3B32F5F6-4616-4D5D-8635-EC965142C7AF}" type="pres">
      <dgm:prSet presAssocID="{CF122049-D056-42DC-9381-62599E1115B7}" presName="conn2-1" presStyleLbl="parChTrans1D2" presStyleIdx="1" presStyleCnt="2"/>
      <dgm:spPr/>
    </dgm:pt>
    <dgm:pt modelId="{156096A8-9AC1-4DCD-88BC-11412509A775}" type="pres">
      <dgm:prSet presAssocID="{CF122049-D056-42DC-9381-62599E1115B7}" presName="connTx" presStyleLbl="parChTrans1D2" presStyleIdx="1" presStyleCnt="2"/>
      <dgm:spPr/>
    </dgm:pt>
    <dgm:pt modelId="{D07E3284-3C4F-4F8E-9335-EB95D80A7376}" type="pres">
      <dgm:prSet presAssocID="{940C9CA2-4F72-4217-A9B5-FF4A5ADFEA18}" presName="root2" presStyleCnt="0"/>
      <dgm:spPr/>
    </dgm:pt>
    <dgm:pt modelId="{434A6671-FF99-4F25-925C-E9E46309C896}" type="pres">
      <dgm:prSet presAssocID="{940C9CA2-4F72-4217-A9B5-FF4A5ADFEA18}" presName="LevelTwoTextNode" presStyleLbl="node2" presStyleIdx="1" presStyleCnt="2" custScaleX="95996" custScaleY="153043">
        <dgm:presLayoutVars>
          <dgm:chPref val="3"/>
        </dgm:presLayoutVars>
      </dgm:prSet>
      <dgm:spPr/>
    </dgm:pt>
    <dgm:pt modelId="{34B2631C-AE70-4BE8-854C-63D904C08911}" type="pres">
      <dgm:prSet presAssocID="{940C9CA2-4F72-4217-A9B5-FF4A5ADFEA18}" presName="level3hierChild" presStyleCnt="0"/>
      <dgm:spPr/>
    </dgm:pt>
    <dgm:pt modelId="{1E5F4E27-D48D-48A0-8F80-D2AAEB38AABB}" type="pres">
      <dgm:prSet presAssocID="{8338B70E-FBD5-4837-9AE5-E90D974C8B7D}" presName="conn2-1" presStyleLbl="parChTrans1D3" presStyleIdx="0" presStyleCnt="3"/>
      <dgm:spPr/>
    </dgm:pt>
    <dgm:pt modelId="{E1FEAF12-DA08-4AD5-99F6-30004A89B59A}" type="pres">
      <dgm:prSet presAssocID="{8338B70E-FBD5-4837-9AE5-E90D974C8B7D}" presName="connTx" presStyleLbl="parChTrans1D3" presStyleIdx="0" presStyleCnt="3"/>
      <dgm:spPr/>
    </dgm:pt>
    <dgm:pt modelId="{6910EC9D-0C3B-41B8-B59F-CDDB2E0BA40E}" type="pres">
      <dgm:prSet presAssocID="{FFEF1F13-FC2D-4577-B776-C7F2280BECDF}" presName="root2" presStyleCnt="0"/>
      <dgm:spPr/>
    </dgm:pt>
    <dgm:pt modelId="{2B0EC870-C355-49E2-9AC9-38D3332CF52A}" type="pres">
      <dgm:prSet presAssocID="{FFEF1F13-FC2D-4577-B776-C7F2280BECDF}" presName="LevelTwoTextNode" presStyleLbl="node3" presStyleIdx="0" presStyleCnt="3" custScaleX="175208" custScaleY="81635">
        <dgm:presLayoutVars>
          <dgm:chPref val="3"/>
        </dgm:presLayoutVars>
      </dgm:prSet>
      <dgm:spPr/>
    </dgm:pt>
    <dgm:pt modelId="{235B1B88-AEE2-4B68-A1AC-4CF93F4EB1E8}" type="pres">
      <dgm:prSet presAssocID="{FFEF1F13-FC2D-4577-B776-C7F2280BECDF}" presName="level3hierChild" presStyleCnt="0"/>
      <dgm:spPr/>
    </dgm:pt>
    <dgm:pt modelId="{5B302460-F4ED-431A-B93F-49C2938346E9}" type="pres">
      <dgm:prSet presAssocID="{E1824AD8-0DCB-4F2F-A539-11985BE973B2}" presName="conn2-1" presStyleLbl="parChTrans1D3" presStyleIdx="1" presStyleCnt="3"/>
      <dgm:spPr/>
    </dgm:pt>
    <dgm:pt modelId="{A2A16B85-E738-431E-BAD9-C698C1483712}" type="pres">
      <dgm:prSet presAssocID="{E1824AD8-0DCB-4F2F-A539-11985BE973B2}" presName="connTx" presStyleLbl="parChTrans1D3" presStyleIdx="1" presStyleCnt="3"/>
      <dgm:spPr/>
    </dgm:pt>
    <dgm:pt modelId="{05DAEBB6-039E-4A67-A77D-D62FD78BFD5C}" type="pres">
      <dgm:prSet presAssocID="{A6573995-30A8-41A7-8F5B-D313C228A68A}" presName="root2" presStyleCnt="0"/>
      <dgm:spPr/>
    </dgm:pt>
    <dgm:pt modelId="{E19BA786-56BA-4BC6-BF72-58EB7ED0C371}" type="pres">
      <dgm:prSet presAssocID="{A6573995-30A8-41A7-8F5B-D313C228A68A}" presName="LevelTwoTextNode" presStyleLbl="node3" presStyleIdx="1" presStyleCnt="3" custScaleX="175208" custScaleY="137397">
        <dgm:presLayoutVars>
          <dgm:chPref val="3"/>
        </dgm:presLayoutVars>
      </dgm:prSet>
      <dgm:spPr/>
    </dgm:pt>
    <dgm:pt modelId="{8720E49B-E91D-4C43-865B-29516543CDF9}" type="pres">
      <dgm:prSet presAssocID="{A6573995-30A8-41A7-8F5B-D313C228A68A}" presName="level3hierChild" presStyleCnt="0"/>
      <dgm:spPr/>
    </dgm:pt>
    <dgm:pt modelId="{CF952FBF-A3E1-4159-AD56-DF679D50E5F1}" type="pres">
      <dgm:prSet presAssocID="{7485C79C-1052-4BC0-ADE0-8887371F3EF1}" presName="conn2-1" presStyleLbl="parChTrans1D3" presStyleIdx="2" presStyleCnt="3"/>
      <dgm:spPr/>
    </dgm:pt>
    <dgm:pt modelId="{F7566FD4-F275-446F-912F-D55A1F651440}" type="pres">
      <dgm:prSet presAssocID="{7485C79C-1052-4BC0-ADE0-8887371F3EF1}" presName="connTx" presStyleLbl="parChTrans1D3" presStyleIdx="2" presStyleCnt="3"/>
      <dgm:spPr/>
    </dgm:pt>
    <dgm:pt modelId="{D6281599-3FEC-4361-AD0C-13BE95D578EE}" type="pres">
      <dgm:prSet presAssocID="{7ABC7B79-8A48-4527-B4EB-CFA159E30F99}" presName="root2" presStyleCnt="0"/>
      <dgm:spPr/>
    </dgm:pt>
    <dgm:pt modelId="{91C316C1-A2FD-4A9F-B3C8-7A3BBE1D874C}" type="pres">
      <dgm:prSet presAssocID="{7ABC7B79-8A48-4527-B4EB-CFA159E30F99}" presName="LevelTwoTextNode" presStyleLbl="node3" presStyleIdx="2" presStyleCnt="3" custScaleX="175208" custScaleY="141527">
        <dgm:presLayoutVars>
          <dgm:chPref val="3"/>
        </dgm:presLayoutVars>
      </dgm:prSet>
      <dgm:spPr/>
    </dgm:pt>
    <dgm:pt modelId="{CFC27EE5-A79F-40D2-BF70-E586DF0A1680}" type="pres">
      <dgm:prSet presAssocID="{7ABC7B79-8A48-4527-B4EB-CFA159E30F99}" presName="level3hierChild" presStyleCnt="0"/>
      <dgm:spPr/>
    </dgm:pt>
  </dgm:ptLst>
  <dgm:cxnLst>
    <dgm:cxn modelId="{D9E6EC01-8A29-4ABA-B8B4-D056BF73EE28}" type="presOf" srcId="{FFEF1F13-FC2D-4577-B776-C7F2280BECDF}" destId="{2B0EC870-C355-49E2-9AC9-38D3332CF52A}" srcOrd="0" destOrd="0" presId="urn:microsoft.com/office/officeart/2005/8/layout/hierarchy2"/>
    <dgm:cxn modelId="{5C5CAF06-56E7-42B6-876D-D578534E72D4}" type="presOf" srcId="{940C9CA2-4F72-4217-A9B5-FF4A5ADFEA18}" destId="{434A6671-FF99-4F25-925C-E9E46309C896}" srcOrd="0" destOrd="0" presId="urn:microsoft.com/office/officeart/2005/8/layout/hierarchy2"/>
    <dgm:cxn modelId="{526EEF08-217F-41BB-9234-C456B67187E5}" type="presOf" srcId="{F1F15A03-D64B-46C7-B395-39C4049E8CA1}" destId="{ED9137D3-EA29-43BB-BFAD-46664A4B5DD5}" srcOrd="0" destOrd="0" presId="urn:microsoft.com/office/officeart/2005/8/layout/hierarchy2"/>
    <dgm:cxn modelId="{DC66CA0C-EBD3-4812-BEC8-63402D3F5844}" srcId="{B3F7F77C-6D7B-4BA6-9111-B303D49EE98B}" destId="{297506FD-F558-4877-9205-8930FC51D5E6}" srcOrd="0" destOrd="0" parTransId="{3B63F6D5-C2D9-4915-8F50-A7F13CFDFA1E}" sibTransId="{5846E785-6AB8-4C00-B7E6-E54270EAC454}"/>
    <dgm:cxn modelId="{3DC63138-4594-4546-9CD6-53A4F1CD1697}" type="presOf" srcId="{CF122049-D056-42DC-9381-62599E1115B7}" destId="{156096A8-9AC1-4DCD-88BC-11412509A775}" srcOrd="1" destOrd="0" presId="urn:microsoft.com/office/officeart/2005/8/layout/hierarchy2"/>
    <dgm:cxn modelId="{A6353039-364A-48D6-9770-958B14047F12}" srcId="{B3F7F77C-6D7B-4BA6-9111-B303D49EE98B}" destId="{940C9CA2-4F72-4217-A9B5-FF4A5ADFEA18}" srcOrd="1" destOrd="0" parTransId="{CF122049-D056-42DC-9381-62599E1115B7}" sibTransId="{316F59C0-2D7A-47C3-8E77-5DC5C0E780F9}"/>
    <dgm:cxn modelId="{5310853F-D9B1-40F4-B776-AFF1F08BDBA1}" srcId="{F1F15A03-D64B-46C7-B395-39C4049E8CA1}" destId="{B3F7F77C-6D7B-4BA6-9111-B303D49EE98B}" srcOrd="0" destOrd="0" parTransId="{2CD394B5-862E-4CE9-B772-659BD109759F}" sibTransId="{D1B5A6F3-1400-4A25-8041-DFC51A2FFCBD}"/>
    <dgm:cxn modelId="{FB69125C-D16D-457C-8336-BBA4A50A1139}" type="presOf" srcId="{E1824AD8-0DCB-4F2F-A539-11985BE973B2}" destId="{A2A16B85-E738-431E-BAD9-C698C1483712}" srcOrd="1" destOrd="0" presId="urn:microsoft.com/office/officeart/2005/8/layout/hierarchy2"/>
    <dgm:cxn modelId="{E53F4F4A-7CAD-46C0-B349-34EA479DE43B}" type="presOf" srcId="{E1824AD8-0DCB-4F2F-A539-11985BE973B2}" destId="{5B302460-F4ED-431A-B93F-49C2938346E9}" srcOrd="0" destOrd="0" presId="urn:microsoft.com/office/officeart/2005/8/layout/hierarchy2"/>
    <dgm:cxn modelId="{F9A2F876-BCC0-4E56-BFA9-59B60E5B9257}" type="presOf" srcId="{7ABC7B79-8A48-4527-B4EB-CFA159E30F99}" destId="{91C316C1-A2FD-4A9F-B3C8-7A3BBE1D874C}" srcOrd="0" destOrd="0" presId="urn:microsoft.com/office/officeart/2005/8/layout/hierarchy2"/>
    <dgm:cxn modelId="{D7404987-564E-4950-ADF7-5FFC90E8A7CE}" type="presOf" srcId="{297506FD-F558-4877-9205-8930FC51D5E6}" destId="{981A9453-4E66-4F9D-81EB-8B6E986F69A6}" srcOrd="0" destOrd="0" presId="urn:microsoft.com/office/officeart/2005/8/layout/hierarchy2"/>
    <dgm:cxn modelId="{E3A7C787-6425-4908-8D9F-C29EEBD631E3}" type="presOf" srcId="{B3F7F77C-6D7B-4BA6-9111-B303D49EE98B}" destId="{9E5C8C37-A763-4BF7-861D-3C41794F16AA}" srcOrd="0" destOrd="0" presId="urn:microsoft.com/office/officeart/2005/8/layout/hierarchy2"/>
    <dgm:cxn modelId="{CA99358D-0C47-4D74-94AC-CACBB7ABB0D1}" type="presOf" srcId="{A6573995-30A8-41A7-8F5B-D313C228A68A}" destId="{E19BA786-56BA-4BC6-BF72-58EB7ED0C371}" srcOrd="0" destOrd="0" presId="urn:microsoft.com/office/officeart/2005/8/layout/hierarchy2"/>
    <dgm:cxn modelId="{5DA0008E-8B04-4734-815A-02A9DCDEF5F8}" type="presOf" srcId="{CF122049-D056-42DC-9381-62599E1115B7}" destId="{3B32F5F6-4616-4D5D-8635-EC965142C7AF}" srcOrd="0" destOrd="0" presId="urn:microsoft.com/office/officeart/2005/8/layout/hierarchy2"/>
    <dgm:cxn modelId="{AD6B1A8F-F5CA-44D9-9616-131A31DE589B}" srcId="{940C9CA2-4F72-4217-A9B5-FF4A5ADFEA18}" destId="{FFEF1F13-FC2D-4577-B776-C7F2280BECDF}" srcOrd="0" destOrd="0" parTransId="{8338B70E-FBD5-4837-9AE5-E90D974C8B7D}" sibTransId="{CE7DC381-4BF1-4CEE-BDA3-52C5453A879C}"/>
    <dgm:cxn modelId="{E251339C-CD15-47F3-932C-FEA1FDF3C88C}" type="presOf" srcId="{3B63F6D5-C2D9-4915-8F50-A7F13CFDFA1E}" destId="{85E4CD15-6559-47B2-9A44-E377D1244B9F}" srcOrd="1" destOrd="0" presId="urn:microsoft.com/office/officeart/2005/8/layout/hierarchy2"/>
    <dgm:cxn modelId="{D6BF9CAD-F09A-4357-AE97-45DDFA4BB991}" type="presOf" srcId="{8338B70E-FBD5-4837-9AE5-E90D974C8B7D}" destId="{1E5F4E27-D48D-48A0-8F80-D2AAEB38AABB}" srcOrd="0" destOrd="0" presId="urn:microsoft.com/office/officeart/2005/8/layout/hierarchy2"/>
    <dgm:cxn modelId="{273D17AE-1E4C-4C8D-8AB1-361FA331609E}" srcId="{940C9CA2-4F72-4217-A9B5-FF4A5ADFEA18}" destId="{A6573995-30A8-41A7-8F5B-D313C228A68A}" srcOrd="1" destOrd="0" parTransId="{E1824AD8-0DCB-4F2F-A539-11985BE973B2}" sibTransId="{BBCB7FC3-C67F-4C1F-B614-9ED841DCB4D7}"/>
    <dgm:cxn modelId="{07990DB8-8179-460C-A7EC-306196E90DFD}" type="presOf" srcId="{8338B70E-FBD5-4837-9AE5-E90D974C8B7D}" destId="{E1FEAF12-DA08-4AD5-99F6-30004A89B59A}" srcOrd="1" destOrd="0" presId="urn:microsoft.com/office/officeart/2005/8/layout/hierarchy2"/>
    <dgm:cxn modelId="{733880B9-5E95-4108-BFA2-0FDE0A455D06}" type="presOf" srcId="{7485C79C-1052-4BC0-ADE0-8887371F3EF1}" destId="{CF952FBF-A3E1-4159-AD56-DF679D50E5F1}" srcOrd="0" destOrd="0" presId="urn:microsoft.com/office/officeart/2005/8/layout/hierarchy2"/>
    <dgm:cxn modelId="{A4A3ADD4-E3CD-45E3-8CD7-F9568CD42B0D}" type="presOf" srcId="{7485C79C-1052-4BC0-ADE0-8887371F3EF1}" destId="{F7566FD4-F275-446F-912F-D55A1F651440}" srcOrd="1" destOrd="0" presId="urn:microsoft.com/office/officeart/2005/8/layout/hierarchy2"/>
    <dgm:cxn modelId="{507595D5-BEE4-4675-8BE1-82301181241B}" srcId="{940C9CA2-4F72-4217-A9B5-FF4A5ADFEA18}" destId="{7ABC7B79-8A48-4527-B4EB-CFA159E30F99}" srcOrd="2" destOrd="0" parTransId="{7485C79C-1052-4BC0-ADE0-8887371F3EF1}" sibTransId="{177366FA-86B6-4E5E-BF57-9A739AB6CFF1}"/>
    <dgm:cxn modelId="{228D47F1-AED8-45D6-9E79-A49A2E96E338}" type="presOf" srcId="{3B63F6D5-C2D9-4915-8F50-A7F13CFDFA1E}" destId="{EE3C0083-D597-4C74-AAB5-F222322693CE}" srcOrd="0" destOrd="0" presId="urn:microsoft.com/office/officeart/2005/8/layout/hierarchy2"/>
    <dgm:cxn modelId="{A1053318-601E-4E6F-84F1-6A50B9507228}" type="presParOf" srcId="{ED9137D3-EA29-43BB-BFAD-46664A4B5DD5}" destId="{EAE8F08C-9FD5-4117-9728-98A761EA0646}" srcOrd="0" destOrd="0" presId="urn:microsoft.com/office/officeart/2005/8/layout/hierarchy2"/>
    <dgm:cxn modelId="{05C3468E-43F3-4606-AD56-7F70743A43EB}" type="presParOf" srcId="{EAE8F08C-9FD5-4117-9728-98A761EA0646}" destId="{9E5C8C37-A763-4BF7-861D-3C41794F16AA}" srcOrd="0" destOrd="0" presId="urn:microsoft.com/office/officeart/2005/8/layout/hierarchy2"/>
    <dgm:cxn modelId="{398CF539-D0C9-4D62-BB9B-318A845AC57D}" type="presParOf" srcId="{EAE8F08C-9FD5-4117-9728-98A761EA0646}" destId="{A5036EC4-F572-4DA0-9D92-C4203AC01504}" srcOrd="1" destOrd="0" presId="urn:microsoft.com/office/officeart/2005/8/layout/hierarchy2"/>
    <dgm:cxn modelId="{B46A31D8-6D72-481E-BDAD-32F88A59B1EE}" type="presParOf" srcId="{A5036EC4-F572-4DA0-9D92-C4203AC01504}" destId="{EE3C0083-D597-4C74-AAB5-F222322693CE}" srcOrd="0" destOrd="0" presId="urn:microsoft.com/office/officeart/2005/8/layout/hierarchy2"/>
    <dgm:cxn modelId="{3746F037-B562-4A30-8AAD-6AD5B9902C24}" type="presParOf" srcId="{EE3C0083-D597-4C74-AAB5-F222322693CE}" destId="{85E4CD15-6559-47B2-9A44-E377D1244B9F}" srcOrd="0" destOrd="0" presId="urn:microsoft.com/office/officeart/2005/8/layout/hierarchy2"/>
    <dgm:cxn modelId="{650A8F95-2997-4D92-9A22-298D1EBAE340}" type="presParOf" srcId="{A5036EC4-F572-4DA0-9D92-C4203AC01504}" destId="{9826AC76-94B3-43AB-8939-4D17E3645642}" srcOrd="1" destOrd="0" presId="urn:microsoft.com/office/officeart/2005/8/layout/hierarchy2"/>
    <dgm:cxn modelId="{2E4063D2-F672-460A-B579-600A3E68644E}" type="presParOf" srcId="{9826AC76-94B3-43AB-8939-4D17E3645642}" destId="{981A9453-4E66-4F9D-81EB-8B6E986F69A6}" srcOrd="0" destOrd="0" presId="urn:microsoft.com/office/officeart/2005/8/layout/hierarchy2"/>
    <dgm:cxn modelId="{7E76F5A0-C275-475F-9BA3-96EE62F9687F}" type="presParOf" srcId="{9826AC76-94B3-43AB-8939-4D17E3645642}" destId="{EB74FA5E-4338-436F-B0EC-3DD9EB2DE36A}" srcOrd="1" destOrd="0" presId="urn:microsoft.com/office/officeart/2005/8/layout/hierarchy2"/>
    <dgm:cxn modelId="{8F2D4526-05D6-413F-B67B-F95B504EA6B4}" type="presParOf" srcId="{A5036EC4-F572-4DA0-9D92-C4203AC01504}" destId="{3B32F5F6-4616-4D5D-8635-EC965142C7AF}" srcOrd="2" destOrd="0" presId="urn:microsoft.com/office/officeart/2005/8/layout/hierarchy2"/>
    <dgm:cxn modelId="{C60302D9-80E7-4F72-99A6-463483975D7C}" type="presParOf" srcId="{3B32F5F6-4616-4D5D-8635-EC965142C7AF}" destId="{156096A8-9AC1-4DCD-88BC-11412509A775}" srcOrd="0" destOrd="0" presId="urn:microsoft.com/office/officeart/2005/8/layout/hierarchy2"/>
    <dgm:cxn modelId="{BDD6BCA6-498A-4B4D-ADCE-1DC8D6E322C7}" type="presParOf" srcId="{A5036EC4-F572-4DA0-9D92-C4203AC01504}" destId="{D07E3284-3C4F-4F8E-9335-EB95D80A7376}" srcOrd="3" destOrd="0" presId="urn:microsoft.com/office/officeart/2005/8/layout/hierarchy2"/>
    <dgm:cxn modelId="{00EC59DE-6DF0-4121-B121-3EFD342B111C}" type="presParOf" srcId="{D07E3284-3C4F-4F8E-9335-EB95D80A7376}" destId="{434A6671-FF99-4F25-925C-E9E46309C896}" srcOrd="0" destOrd="0" presId="urn:microsoft.com/office/officeart/2005/8/layout/hierarchy2"/>
    <dgm:cxn modelId="{FBB3AF61-2542-4831-99A9-CE0384D72C2B}" type="presParOf" srcId="{D07E3284-3C4F-4F8E-9335-EB95D80A7376}" destId="{34B2631C-AE70-4BE8-854C-63D904C08911}" srcOrd="1" destOrd="0" presId="urn:microsoft.com/office/officeart/2005/8/layout/hierarchy2"/>
    <dgm:cxn modelId="{F794E1C6-460E-4AB9-A087-1CD8DFE2ABBF}" type="presParOf" srcId="{34B2631C-AE70-4BE8-854C-63D904C08911}" destId="{1E5F4E27-D48D-48A0-8F80-D2AAEB38AABB}" srcOrd="0" destOrd="0" presId="urn:microsoft.com/office/officeart/2005/8/layout/hierarchy2"/>
    <dgm:cxn modelId="{7653FA20-6148-4F66-9E40-2FBA9E6514CC}" type="presParOf" srcId="{1E5F4E27-D48D-48A0-8F80-D2AAEB38AABB}" destId="{E1FEAF12-DA08-4AD5-99F6-30004A89B59A}" srcOrd="0" destOrd="0" presId="urn:microsoft.com/office/officeart/2005/8/layout/hierarchy2"/>
    <dgm:cxn modelId="{ADE8FD58-A8A3-4945-B0C2-1BD563D272C9}" type="presParOf" srcId="{34B2631C-AE70-4BE8-854C-63D904C08911}" destId="{6910EC9D-0C3B-41B8-B59F-CDDB2E0BA40E}" srcOrd="1" destOrd="0" presId="urn:microsoft.com/office/officeart/2005/8/layout/hierarchy2"/>
    <dgm:cxn modelId="{C4F8DD60-1BF8-4795-878C-B9CF46AFB65C}" type="presParOf" srcId="{6910EC9D-0C3B-41B8-B59F-CDDB2E0BA40E}" destId="{2B0EC870-C355-49E2-9AC9-38D3332CF52A}" srcOrd="0" destOrd="0" presId="urn:microsoft.com/office/officeart/2005/8/layout/hierarchy2"/>
    <dgm:cxn modelId="{DFB7598F-4E35-4163-9965-6A82DAE63FF0}" type="presParOf" srcId="{6910EC9D-0C3B-41B8-B59F-CDDB2E0BA40E}" destId="{235B1B88-AEE2-4B68-A1AC-4CF93F4EB1E8}" srcOrd="1" destOrd="0" presId="urn:microsoft.com/office/officeart/2005/8/layout/hierarchy2"/>
    <dgm:cxn modelId="{D55CA728-E6CE-46E0-823D-B2CFD5B626A0}" type="presParOf" srcId="{34B2631C-AE70-4BE8-854C-63D904C08911}" destId="{5B302460-F4ED-431A-B93F-49C2938346E9}" srcOrd="2" destOrd="0" presId="urn:microsoft.com/office/officeart/2005/8/layout/hierarchy2"/>
    <dgm:cxn modelId="{75B90B7D-1ED3-44FF-8035-DA86C4635338}" type="presParOf" srcId="{5B302460-F4ED-431A-B93F-49C2938346E9}" destId="{A2A16B85-E738-431E-BAD9-C698C1483712}" srcOrd="0" destOrd="0" presId="urn:microsoft.com/office/officeart/2005/8/layout/hierarchy2"/>
    <dgm:cxn modelId="{97BAE5CA-824E-4E13-8698-2680C0462A61}" type="presParOf" srcId="{34B2631C-AE70-4BE8-854C-63D904C08911}" destId="{05DAEBB6-039E-4A67-A77D-D62FD78BFD5C}" srcOrd="3" destOrd="0" presId="urn:microsoft.com/office/officeart/2005/8/layout/hierarchy2"/>
    <dgm:cxn modelId="{032EBA52-6599-4F28-9413-EC85F568E748}" type="presParOf" srcId="{05DAEBB6-039E-4A67-A77D-D62FD78BFD5C}" destId="{E19BA786-56BA-4BC6-BF72-58EB7ED0C371}" srcOrd="0" destOrd="0" presId="urn:microsoft.com/office/officeart/2005/8/layout/hierarchy2"/>
    <dgm:cxn modelId="{192C3023-D3D9-4E7B-93FB-30E418522140}" type="presParOf" srcId="{05DAEBB6-039E-4A67-A77D-D62FD78BFD5C}" destId="{8720E49B-E91D-4C43-865B-29516543CDF9}" srcOrd="1" destOrd="0" presId="urn:microsoft.com/office/officeart/2005/8/layout/hierarchy2"/>
    <dgm:cxn modelId="{401C4169-0261-4F8D-BF2C-99B5ADE06271}" type="presParOf" srcId="{34B2631C-AE70-4BE8-854C-63D904C08911}" destId="{CF952FBF-A3E1-4159-AD56-DF679D50E5F1}" srcOrd="4" destOrd="0" presId="urn:microsoft.com/office/officeart/2005/8/layout/hierarchy2"/>
    <dgm:cxn modelId="{A61F70DC-E7E7-4FF3-9721-376B226DF9F3}" type="presParOf" srcId="{CF952FBF-A3E1-4159-AD56-DF679D50E5F1}" destId="{F7566FD4-F275-446F-912F-D55A1F651440}" srcOrd="0" destOrd="0" presId="urn:microsoft.com/office/officeart/2005/8/layout/hierarchy2"/>
    <dgm:cxn modelId="{67B58259-3350-4D4F-8A3C-BA594AA5F2FB}" type="presParOf" srcId="{34B2631C-AE70-4BE8-854C-63D904C08911}" destId="{D6281599-3FEC-4361-AD0C-13BE95D578EE}" srcOrd="5" destOrd="0" presId="urn:microsoft.com/office/officeart/2005/8/layout/hierarchy2"/>
    <dgm:cxn modelId="{AA0C095F-4D29-4651-A581-A061488EA973}" type="presParOf" srcId="{D6281599-3FEC-4361-AD0C-13BE95D578EE}" destId="{91C316C1-A2FD-4A9F-B3C8-7A3BBE1D874C}" srcOrd="0" destOrd="0" presId="urn:microsoft.com/office/officeart/2005/8/layout/hierarchy2"/>
    <dgm:cxn modelId="{8FB13ED5-AF27-4FE2-9D75-6687AA8E81AD}" type="presParOf" srcId="{D6281599-3FEC-4361-AD0C-13BE95D578EE}" destId="{CFC27EE5-A79F-40D2-BF70-E586DF0A168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93E69B-A9A2-438D-B341-98737707F2B3}" type="doc">
      <dgm:prSet loTypeId="urn:microsoft.com/office/officeart/2005/8/layout/hList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GT"/>
        </a:p>
      </dgm:t>
    </dgm:pt>
    <dgm:pt modelId="{5D6CC71E-BFF3-46D1-A9AA-7AD4CADA29A6}">
      <dgm:prSet custT="1"/>
      <dgm:spPr>
        <a:solidFill>
          <a:srgbClr val="A50021"/>
        </a:solidFill>
      </dgm:spPr>
      <dgm:t>
        <a:bodyPr/>
        <a:lstStyle/>
        <a:p>
          <a:pPr rtl="0"/>
          <a:r>
            <a:rPr lang="es-GT" sz="3600" b="1" dirty="0"/>
            <a:t>Pablo declara que su misión como apóstol de los gentiles es predicar la administración de este misterio ahora revelado, V.7-9. </a:t>
          </a:r>
          <a:endParaRPr lang="es-GT" sz="3600" dirty="0"/>
        </a:p>
      </dgm:t>
    </dgm:pt>
    <dgm:pt modelId="{9009065C-E205-4E90-90FC-A10152AB6745}" type="parTrans" cxnId="{4B3BFF40-B6B2-494A-B910-F14E1BB914CC}">
      <dgm:prSet/>
      <dgm:spPr/>
      <dgm:t>
        <a:bodyPr/>
        <a:lstStyle/>
        <a:p>
          <a:endParaRPr lang="es-GT"/>
        </a:p>
      </dgm:t>
    </dgm:pt>
    <dgm:pt modelId="{99F4E273-799E-46D3-8ABA-0739AE49BE58}" type="sibTrans" cxnId="{4B3BFF40-B6B2-494A-B910-F14E1BB914CC}">
      <dgm:prSet/>
      <dgm:spPr/>
      <dgm:t>
        <a:bodyPr/>
        <a:lstStyle/>
        <a:p>
          <a:endParaRPr lang="es-GT"/>
        </a:p>
      </dgm:t>
    </dgm:pt>
    <dgm:pt modelId="{3DCA9C4C-AD85-4A2C-8AEB-3A6572ACD8BC}">
      <dgm:prSet custT="1"/>
      <dgm:spPr/>
      <dgm:t>
        <a:bodyPr/>
        <a:lstStyle/>
        <a:p>
          <a:pPr rtl="0"/>
          <a:r>
            <a:rPr lang="es-GT" sz="3200" dirty="0"/>
            <a:t>El se identificó como ministro y siervo del evangelio y dedicó su vida a servir al Salvador, quien le había dado libertad del pecado y lo había reconciliado con el Padre, V.7.</a:t>
          </a:r>
        </a:p>
      </dgm:t>
    </dgm:pt>
    <dgm:pt modelId="{372B0C2C-BE3E-454A-946B-0D3D996907A3}" type="parTrans" cxnId="{82601C78-D1BD-4C58-804E-261964FB594C}">
      <dgm:prSet/>
      <dgm:spPr/>
      <dgm:t>
        <a:bodyPr/>
        <a:lstStyle/>
        <a:p>
          <a:endParaRPr lang="es-GT"/>
        </a:p>
      </dgm:t>
    </dgm:pt>
    <dgm:pt modelId="{04E8550F-652F-4631-B9A6-6DB52D594570}" type="sibTrans" cxnId="{82601C78-D1BD-4C58-804E-261964FB594C}">
      <dgm:prSet/>
      <dgm:spPr/>
      <dgm:t>
        <a:bodyPr/>
        <a:lstStyle/>
        <a:p>
          <a:endParaRPr lang="es-GT"/>
        </a:p>
      </dgm:t>
    </dgm:pt>
    <dgm:pt modelId="{28A79791-7757-4292-93CA-3E10B7C1DA18}">
      <dgm:prSet custT="1"/>
      <dgm:spPr/>
      <dgm:t>
        <a:bodyPr/>
        <a:lstStyle/>
        <a:p>
          <a:pPr rtl="0"/>
          <a:r>
            <a:rPr lang="es-GT" sz="3200"/>
            <a:t>El reconoció que no era digno de predicar las buenas nuevas de salvación, V.8. “El contrastó su pequeñez con la grandeza de Cristo”.</a:t>
          </a:r>
        </a:p>
      </dgm:t>
    </dgm:pt>
    <dgm:pt modelId="{02ECC284-693F-4FAC-9C66-C83298402C84}" type="parTrans" cxnId="{13CE42D4-83EE-43A3-9449-4DE19CE270C3}">
      <dgm:prSet/>
      <dgm:spPr/>
      <dgm:t>
        <a:bodyPr/>
        <a:lstStyle/>
        <a:p>
          <a:endParaRPr lang="es-GT"/>
        </a:p>
      </dgm:t>
    </dgm:pt>
    <dgm:pt modelId="{FC8C65A4-3536-40E2-B021-4767E821622B}" type="sibTrans" cxnId="{13CE42D4-83EE-43A3-9449-4DE19CE270C3}">
      <dgm:prSet/>
      <dgm:spPr/>
      <dgm:t>
        <a:bodyPr/>
        <a:lstStyle/>
        <a:p>
          <a:endParaRPr lang="es-GT"/>
        </a:p>
      </dgm:t>
    </dgm:pt>
    <dgm:pt modelId="{7A230111-11E9-4D76-904A-5875E77C552E}">
      <dgm:prSet custT="1"/>
      <dgm:spPr/>
      <dgm:t>
        <a:bodyPr/>
        <a:lstStyle/>
        <a:p>
          <a:pPr rtl="0"/>
          <a:r>
            <a:rPr lang="es-GT" sz="3200"/>
            <a:t>El llamado era decir que los tesoros y las bendiciones del evangelio estaban disponibles para los creyentes a través de Jesucristo, V.9.</a:t>
          </a:r>
        </a:p>
      </dgm:t>
    </dgm:pt>
    <dgm:pt modelId="{8D64A23B-BF86-4F41-93F2-30911FD5C26D}" type="parTrans" cxnId="{D8A06172-3049-48BA-B197-94E802869590}">
      <dgm:prSet/>
      <dgm:spPr/>
      <dgm:t>
        <a:bodyPr/>
        <a:lstStyle/>
        <a:p>
          <a:endParaRPr lang="es-GT"/>
        </a:p>
      </dgm:t>
    </dgm:pt>
    <dgm:pt modelId="{C48A92FD-83D3-49B2-BC35-572816F4DFB3}" type="sibTrans" cxnId="{D8A06172-3049-48BA-B197-94E802869590}">
      <dgm:prSet/>
      <dgm:spPr/>
      <dgm:t>
        <a:bodyPr/>
        <a:lstStyle/>
        <a:p>
          <a:endParaRPr lang="es-GT"/>
        </a:p>
      </dgm:t>
    </dgm:pt>
    <dgm:pt modelId="{9B2AA22B-1558-461B-A4B6-E4C784F6EB11}" type="pres">
      <dgm:prSet presAssocID="{2C93E69B-A9A2-438D-B341-98737707F2B3}" presName="composite" presStyleCnt="0">
        <dgm:presLayoutVars>
          <dgm:chMax val="1"/>
          <dgm:dir/>
          <dgm:resizeHandles val="exact"/>
        </dgm:presLayoutVars>
      </dgm:prSet>
      <dgm:spPr/>
    </dgm:pt>
    <dgm:pt modelId="{6E0626AF-8A0D-400B-8C35-09539E28034D}" type="pres">
      <dgm:prSet presAssocID="{5D6CC71E-BFF3-46D1-A9AA-7AD4CADA29A6}" presName="roof" presStyleLbl="dkBgShp" presStyleIdx="0" presStyleCnt="2"/>
      <dgm:spPr/>
    </dgm:pt>
    <dgm:pt modelId="{FEBB8D8C-A191-4096-948B-23D3A21FB19D}" type="pres">
      <dgm:prSet presAssocID="{5D6CC71E-BFF3-46D1-A9AA-7AD4CADA29A6}" presName="pillars" presStyleCnt="0"/>
      <dgm:spPr/>
    </dgm:pt>
    <dgm:pt modelId="{22C3042F-553A-44BD-9FDB-78868E44E49F}" type="pres">
      <dgm:prSet presAssocID="{5D6CC71E-BFF3-46D1-A9AA-7AD4CADA29A6}" presName="pillar1" presStyleLbl="node1" presStyleIdx="0" presStyleCnt="3" custScaleX="120476">
        <dgm:presLayoutVars>
          <dgm:bulletEnabled val="1"/>
        </dgm:presLayoutVars>
      </dgm:prSet>
      <dgm:spPr/>
    </dgm:pt>
    <dgm:pt modelId="{858AA4FB-A361-4FD7-BC26-22316FF769AA}" type="pres">
      <dgm:prSet presAssocID="{28A79791-7757-4292-93CA-3E10B7C1DA18}" presName="pillarX" presStyleLbl="node1" presStyleIdx="1" presStyleCnt="3">
        <dgm:presLayoutVars>
          <dgm:bulletEnabled val="1"/>
        </dgm:presLayoutVars>
      </dgm:prSet>
      <dgm:spPr/>
    </dgm:pt>
    <dgm:pt modelId="{4EB906C9-AED6-4732-9A9C-3923F5F28BE6}" type="pres">
      <dgm:prSet presAssocID="{7A230111-11E9-4D76-904A-5875E77C552E}" presName="pillarX" presStyleLbl="node1" presStyleIdx="2" presStyleCnt="3">
        <dgm:presLayoutVars>
          <dgm:bulletEnabled val="1"/>
        </dgm:presLayoutVars>
      </dgm:prSet>
      <dgm:spPr/>
    </dgm:pt>
    <dgm:pt modelId="{BDD8C16D-7F95-41B7-AE1E-26C6A153166D}" type="pres">
      <dgm:prSet presAssocID="{5D6CC71E-BFF3-46D1-A9AA-7AD4CADA29A6}" presName="base" presStyleLbl="dkBgShp" presStyleIdx="1" presStyleCnt="2"/>
      <dgm:spPr>
        <a:solidFill>
          <a:srgbClr val="A50021"/>
        </a:solidFill>
      </dgm:spPr>
    </dgm:pt>
  </dgm:ptLst>
  <dgm:cxnLst>
    <dgm:cxn modelId="{960B4215-A961-4D6E-9618-1F8EC1D9FF59}" type="presOf" srcId="{28A79791-7757-4292-93CA-3E10B7C1DA18}" destId="{858AA4FB-A361-4FD7-BC26-22316FF769AA}" srcOrd="0" destOrd="0" presId="urn:microsoft.com/office/officeart/2005/8/layout/hList3"/>
    <dgm:cxn modelId="{4B3BFF40-B6B2-494A-B910-F14E1BB914CC}" srcId="{2C93E69B-A9A2-438D-B341-98737707F2B3}" destId="{5D6CC71E-BFF3-46D1-A9AA-7AD4CADA29A6}" srcOrd="0" destOrd="0" parTransId="{9009065C-E205-4E90-90FC-A10152AB6745}" sibTransId="{99F4E273-799E-46D3-8ABA-0739AE49BE58}"/>
    <dgm:cxn modelId="{5BB3BC5F-9DBF-44C6-8C1E-B644B0085207}" type="presOf" srcId="{5D6CC71E-BFF3-46D1-A9AA-7AD4CADA29A6}" destId="{6E0626AF-8A0D-400B-8C35-09539E28034D}" srcOrd="0" destOrd="0" presId="urn:microsoft.com/office/officeart/2005/8/layout/hList3"/>
    <dgm:cxn modelId="{80F73462-E648-4B16-B3D6-43D0283B50C8}" type="presOf" srcId="{2C93E69B-A9A2-438D-B341-98737707F2B3}" destId="{9B2AA22B-1558-461B-A4B6-E4C784F6EB11}" srcOrd="0" destOrd="0" presId="urn:microsoft.com/office/officeart/2005/8/layout/hList3"/>
    <dgm:cxn modelId="{D8A06172-3049-48BA-B197-94E802869590}" srcId="{5D6CC71E-BFF3-46D1-A9AA-7AD4CADA29A6}" destId="{7A230111-11E9-4D76-904A-5875E77C552E}" srcOrd="2" destOrd="0" parTransId="{8D64A23B-BF86-4F41-93F2-30911FD5C26D}" sibTransId="{C48A92FD-83D3-49B2-BC35-572816F4DFB3}"/>
    <dgm:cxn modelId="{82601C78-D1BD-4C58-804E-261964FB594C}" srcId="{5D6CC71E-BFF3-46D1-A9AA-7AD4CADA29A6}" destId="{3DCA9C4C-AD85-4A2C-8AEB-3A6572ACD8BC}" srcOrd="0" destOrd="0" parTransId="{372B0C2C-BE3E-454A-946B-0D3D996907A3}" sibTransId="{04E8550F-652F-4631-B9A6-6DB52D594570}"/>
    <dgm:cxn modelId="{F40A7292-7214-43EF-8244-D62B9EF3957B}" type="presOf" srcId="{3DCA9C4C-AD85-4A2C-8AEB-3A6572ACD8BC}" destId="{22C3042F-553A-44BD-9FDB-78868E44E49F}" srcOrd="0" destOrd="0" presId="urn:microsoft.com/office/officeart/2005/8/layout/hList3"/>
    <dgm:cxn modelId="{8996ECD2-646B-4875-ADD3-E6D4B0376189}" type="presOf" srcId="{7A230111-11E9-4D76-904A-5875E77C552E}" destId="{4EB906C9-AED6-4732-9A9C-3923F5F28BE6}" srcOrd="0" destOrd="0" presId="urn:microsoft.com/office/officeart/2005/8/layout/hList3"/>
    <dgm:cxn modelId="{13CE42D4-83EE-43A3-9449-4DE19CE270C3}" srcId="{5D6CC71E-BFF3-46D1-A9AA-7AD4CADA29A6}" destId="{28A79791-7757-4292-93CA-3E10B7C1DA18}" srcOrd="1" destOrd="0" parTransId="{02ECC284-693F-4FAC-9C66-C83298402C84}" sibTransId="{FC8C65A4-3536-40E2-B021-4767E821622B}"/>
    <dgm:cxn modelId="{AB1F86F4-B993-4B8D-9B6B-F975BCF2A23B}" type="presParOf" srcId="{9B2AA22B-1558-461B-A4B6-E4C784F6EB11}" destId="{6E0626AF-8A0D-400B-8C35-09539E28034D}" srcOrd="0" destOrd="0" presId="urn:microsoft.com/office/officeart/2005/8/layout/hList3"/>
    <dgm:cxn modelId="{54ACA807-6130-402A-A604-BB7F3817BEA6}" type="presParOf" srcId="{9B2AA22B-1558-461B-A4B6-E4C784F6EB11}" destId="{FEBB8D8C-A191-4096-948B-23D3A21FB19D}" srcOrd="1" destOrd="0" presId="urn:microsoft.com/office/officeart/2005/8/layout/hList3"/>
    <dgm:cxn modelId="{0D505264-0E97-4447-9CA2-365889A8B85B}" type="presParOf" srcId="{FEBB8D8C-A191-4096-948B-23D3A21FB19D}" destId="{22C3042F-553A-44BD-9FDB-78868E44E49F}" srcOrd="0" destOrd="0" presId="urn:microsoft.com/office/officeart/2005/8/layout/hList3"/>
    <dgm:cxn modelId="{6D548442-DF41-44E4-9D83-A9F1A30446B1}" type="presParOf" srcId="{FEBB8D8C-A191-4096-948B-23D3A21FB19D}" destId="{858AA4FB-A361-4FD7-BC26-22316FF769AA}" srcOrd="1" destOrd="0" presId="urn:microsoft.com/office/officeart/2005/8/layout/hList3"/>
    <dgm:cxn modelId="{4CA2F754-CB4B-4161-9C2D-EB30F4D036A4}" type="presParOf" srcId="{FEBB8D8C-A191-4096-948B-23D3A21FB19D}" destId="{4EB906C9-AED6-4732-9A9C-3923F5F28BE6}" srcOrd="2" destOrd="0" presId="urn:microsoft.com/office/officeart/2005/8/layout/hList3"/>
    <dgm:cxn modelId="{971B90E4-BB0E-4718-8BB9-01B101ADEFF7}" type="presParOf" srcId="{9B2AA22B-1558-461B-A4B6-E4C784F6EB11}" destId="{BDD8C16D-7F95-41B7-AE1E-26C6A153166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D7CE8A-6D42-4508-A43E-EDA2414CF3F0}" type="doc">
      <dgm:prSet loTypeId="urn:microsoft.com/office/officeart/2005/8/layout/hList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GT"/>
        </a:p>
      </dgm:t>
    </dgm:pt>
    <dgm:pt modelId="{247A9F22-1803-4150-9A80-7906AF63670A}">
      <dgm:prSet custT="1"/>
      <dgm:spPr>
        <a:solidFill>
          <a:srgbClr val="A50021"/>
        </a:solidFill>
      </dgm:spPr>
      <dgm:t>
        <a:bodyPr/>
        <a:lstStyle/>
        <a:p>
          <a:pPr rtl="0"/>
          <a:r>
            <a:rPr lang="es-GT" sz="3600" b="1" dirty="0"/>
            <a:t>Pablo comprendió que, al declarar este misterio, el poder inherente del mensaje podía transformar la vida de las personas, V.10-13.</a:t>
          </a:r>
          <a:endParaRPr lang="es-GT" sz="3600" dirty="0"/>
        </a:p>
      </dgm:t>
    </dgm:pt>
    <dgm:pt modelId="{1BA6EC84-1E3B-4134-BC05-4F49190A2A16}" type="parTrans" cxnId="{310A36FC-4292-479D-905F-8F38099A4623}">
      <dgm:prSet/>
      <dgm:spPr/>
      <dgm:t>
        <a:bodyPr/>
        <a:lstStyle/>
        <a:p>
          <a:endParaRPr lang="es-GT"/>
        </a:p>
      </dgm:t>
    </dgm:pt>
    <dgm:pt modelId="{8353F610-5F52-4106-BF0F-03B8FD6998C5}" type="sibTrans" cxnId="{310A36FC-4292-479D-905F-8F38099A4623}">
      <dgm:prSet/>
      <dgm:spPr/>
      <dgm:t>
        <a:bodyPr/>
        <a:lstStyle/>
        <a:p>
          <a:endParaRPr lang="es-GT"/>
        </a:p>
      </dgm:t>
    </dgm:pt>
    <dgm:pt modelId="{C0453B78-BB00-4F60-B39A-151FEDEDF63D}">
      <dgm:prSet custT="1"/>
      <dgm:spPr/>
      <dgm:t>
        <a:bodyPr/>
        <a:lstStyle/>
        <a:p>
          <a:pPr rtl="0"/>
          <a:r>
            <a:rPr lang="es-GT" sz="3000" dirty="0"/>
            <a:t>El usó el termino “multiforme” para describir la sabiduría de Dios, V.10. “Esta palabra en su significado griego básico, se refería a una variedad de colores, como en una tela o pintura”.</a:t>
          </a:r>
        </a:p>
      </dgm:t>
    </dgm:pt>
    <dgm:pt modelId="{4D7148FB-2CB7-4702-8343-169BCF3800F3}" type="parTrans" cxnId="{7B4F997F-8804-4984-B5F2-6B6A9F4094DF}">
      <dgm:prSet/>
      <dgm:spPr/>
      <dgm:t>
        <a:bodyPr/>
        <a:lstStyle/>
        <a:p>
          <a:endParaRPr lang="es-GT"/>
        </a:p>
      </dgm:t>
    </dgm:pt>
    <dgm:pt modelId="{F57A5DB0-4616-414C-8008-F057BA3451FD}" type="sibTrans" cxnId="{7B4F997F-8804-4984-B5F2-6B6A9F4094DF}">
      <dgm:prSet/>
      <dgm:spPr/>
      <dgm:t>
        <a:bodyPr/>
        <a:lstStyle/>
        <a:p>
          <a:endParaRPr lang="es-GT"/>
        </a:p>
      </dgm:t>
    </dgm:pt>
    <dgm:pt modelId="{8EE7A169-3159-4FBE-A198-F2F5D3384778}">
      <dgm:prSet custT="1"/>
      <dgm:spPr/>
      <dgm:t>
        <a:bodyPr/>
        <a:lstStyle/>
        <a:p>
          <a:pPr rtl="0"/>
          <a:r>
            <a:rPr lang="es-GT" sz="3000" dirty="0"/>
            <a:t>El señala que, al dar a conocer el misterio, el propósito de Dios es exhibido ante todas las potestades en los lugares celestiales, V.10,11.</a:t>
          </a:r>
        </a:p>
      </dgm:t>
    </dgm:pt>
    <dgm:pt modelId="{80891A70-BCFD-4C01-B48E-D16879837484}" type="parTrans" cxnId="{AFBAF7C3-BA3A-42D4-86D1-243FC1C20F22}">
      <dgm:prSet/>
      <dgm:spPr/>
      <dgm:t>
        <a:bodyPr/>
        <a:lstStyle/>
        <a:p>
          <a:endParaRPr lang="es-GT"/>
        </a:p>
      </dgm:t>
    </dgm:pt>
    <dgm:pt modelId="{28B65242-27D9-4E7C-9FAA-9EF7830F219F}" type="sibTrans" cxnId="{AFBAF7C3-BA3A-42D4-86D1-243FC1C20F22}">
      <dgm:prSet/>
      <dgm:spPr/>
      <dgm:t>
        <a:bodyPr/>
        <a:lstStyle/>
        <a:p>
          <a:endParaRPr lang="es-GT"/>
        </a:p>
      </dgm:t>
    </dgm:pt>
    <dgm:pt modelId="{45E300DF-B629-4B4C-A024-AB1877F6F8CD}">
      <dgm:prSet custT="1"/>
      <dgm:spPr/>
      <dgm:t>
        <a:bodyPr/>
        <a:lstStyle/>
        <a:p>
          <a:pPr rtl="0"/>
          <a:r>
            <a:rPr lang="es-GT" sz="3000" dirty="0"/>
            <a:t>Él afirma esta verdad: que todos los creyentes tienen el mismo acceso a Dios por medio de la fe en Cristo, V.12. 4) El no quería que los creyentes se desanimaran por la situación que él estaba viviendo, V.13.</a:t>
          </a:r>
        </a:p>
      </dgm:t>
    </dgm:pt>
    <dgm:pt modelId="{262883A4-8461-4F0C-B0AA-324230C4C0BE}" type="parTrans" cxnId="{3A9F2F37-5FBA-4EF6-AC19-3B3A4495AE57}">
      <dgm:prSet/>
      <dgm:spPr/>
      <dgm:t>
        <a:bodyPr/>
        <a:lstStyle/>
        <a:p>
          <a:endParaRPr lang="es-GT"/>
        </a:p>
      </dgm:t>
    </dgm:pt>
    <dgm:pt modelId="{EC81BE76-75CC-4536-8497-1BA903614C39}" type="sibTrans" cxnId="{3A9F2F37-5FBA-4EF6-AC19-3B3A4495AE57}">
      <dgm:prSet/>
      <dgm:spPr/>
      <dgm:t>
        <a:bodyPr/>
        <a:lstStyle/>
        <a:p>
          <a:endParaRPr lang="es-GT"/>
        </a:p>
      </dgm:t>
    </dgm:pt>
    <dgm:pt modelId="{EB34A0FD-0C9F-4DCF-92B0-AF32E452BE28}" type="pres">
      <dgm:prSet presAssocID="{DFD7CE8A-6D42-4508-A43E-EDA2414CF3F0}" presName="composite" presStyleCnt="0">
        <dgm:presLayoutVars>
          <dgm:chMax val="1"/>
          <dgm:dir/>
          <dgm:resizeHandles val="exact"/>
        </dgm:presLayoutVars>
      </dgm:prSet>
      <dgm:spPr/>
    </dgm:pt>
    <dgm:pt modelId="{098D7A5A-05E6-4297-BE21-C60A88201BED}" type="pres">
      <dgm:prSet presAssocID="{247A9F22-1803-4150-9A80-7906AF63670A}" presName="roof" presStyleLbl="dkBgShp" presStyleIdx="0" presStyleCnt="2"/>
      <dgm:spPr/>
    </dgm:pt>
    <dgm:pt modelId="{4EA855F0-12B0-44C2-9D22-40F6D6ADC870}" type="pres">
      <dgm:prSet presAssocID="{247A9F22-1803-4150-9A80-7906AF63670A}" presName="pillars" presStyleCnt="0"/>
      <dgm:spPr/>
    </dgm:pt>
    <dgm:pt modelId="{779153CD-DBE5-48BD-A3B6-ED2BD59E8D81}" type="pres">
      <dgm:prSet presAssocID="{247A9F22-1803-4150-9A80-7906AF63670A}" presName="pillar1" presStyleLbl="node1" presStyleIdx="0" presStyleCnt="3">
        <dgm:presLayoutVars>
          <dgm:bulletEnabled val="1"/>
        </dgm:presLayoutVars>
      </dgm:prSet>
      <dgm:spPr/>
    </dgm:pt>
    <dgm:pt modelId="{FFC11239-CD04-42EA-9633-8E379F02F563}" type="pres">
      <dgm:prSet presAssocID="{8EE7A169-3159-4FBE-A198-F2F5D3384778}" presName="pillarX" presStyleLbl="node1" presStyleIdx="1" presStyleCnt="3" custScaleX="75073">
        <dgm:presLayoutVars>
          <dgm:bulletEnabled val="1"/>
        </dgm:presLayoutVars>
      </dgm:prSet>
      <dgm:spPr/>
    </dgm:pt>
    <dgm:pt modelId="{963068EA-CCC8-4020-B1CE-9D18C9F1C877}" type="pres">
      <dgm:prSet presAssocID="{45E300DF-B629-4B4C-A024-AB1877F6F8CD}" presName="pillarX" presStyleLbl="node1" presStyleIdx="2" presStyleCnt="3">
        <dgm:presLayoutVars>
          <dgm:bulletEnabled val="1"/>
        </dgm:presLayoutVars>
      </dgm:prSet>
      <dgm:spPr/>
    </dgm:pt>
    <dgm:pt modelId="{4D2001D6-2CFB-4148-B907-8B915D1FBB35}" type="pres">
      <dgm:prSet presAssocID="{247A9F22-1803-4150-9A80-7906AF63670A}" presName="base" presStyleLbl="dkBgShp" presStyleIdx="1" presStyleCnt="2"/>
      <dgm:spPr>
        <a:solidFill>
          <a:srgbClr val="A50021"/>
        </a:solidFill>
      </dgm:spPr>
    </dgm:pt>
  </dgm:ptLst>
  <dgm:cxnLst>
    <dgm:cxn modelId="{4FD2DD02-E1D4-4B50-8B04-99D55651F2EC}" type="presOf" srcId="{8EE7A169-3159-4FBE-A198-F2F5D3384778}" destId="{FFC11239-CD04-42EA-9633-8E379F02F563}" srcOrd="0" destOrd="0" presId="urn:microsoft.com/office/officeart/2005/8/layout/hList3"/>
    <dgm:cxn modelId="{4BD5070C-B113-476A-A74C-E9F4F62BF5E9}" type="presOf" srcId="{C0453B78-BB00-4F60-B39A-151FEDEDF63D}" destId="{779153CD-DBE5-48BD-A3B6-ED2BD59E8D81}" srcOrd="0" destOrd="0" presId="urn:microsoft.com/office/officeart/2005/8/layout/hList3"/>
    <dgm:cxn modelId="{0C6AD033-DC1D-43D8-A457-537C92D3978D}" type="presOf" srcId="{247A9F22-1803-4150-9A80-7906AF63670A}" destId="{098D7A5A-05E6-4297-BE21-C60A88201BED}" srcOrd="0" destOrd="0" presId="urn:microsoft.com/office/officeart/2005/8/layout/hList3"/>
    <dgm:cxn modelId="{3A9F2F37-5FBA-4EF6-AC19-3B3A4495AE57}" srcId="{247A9F22-1803-4150-9A80-7906AF63670A}" destId="{45E300DF-B629-4B4C-A024-AB1877F6F8CD}" srcOrd="2" destOrd="0" parTransId="{262883A4-8461-4F0C-B0AA-324230C4C0BE}" sibTransId="{EC81BE76-75CC-4536-8497-1BA903614C39}"/>
    <dgm:cxn modelId="{7B4F997F-8804-4984-B5F2-6B6A9F4094DF}" srcId="{247A9F22-1803-4150-9A80-7906AF63670A}" destId="{C0453B78-BB00-4F60-B39A-151FEDEDF63D}" srcOrd="0" destOrd="0" parTransId="{4D7148FB-2CB7-4702-8343-169BCF3800F3}" sibTransId="{F57A5DB0-4616-414C-8008-F057BA3451FD}"/>
    <dgm:cxn modelId="{CC5ECD96-02A5-4535-BDD0-2771305B30E7}" type="presOf" srcId="{DFD7CE8A-6D42-4508-A43E-EDA2414CF3F0}" destId="{EB34A0FD-0C9F-4DCF-92B0-AF32E452BE28}" srcOrd="0" destOrd="0" presId="urn:microsoft.com/office/officeart/2005/8/layout/hList3"/>
    <dgm:cxn modelId="{84196CC1-414A-45E5-9A0B-1E952911B2BD}" type="presOf" srcId="{45E300DF-B629-4B4C-A024-AB1877F6F8CD}" destId="{963068EA-CCC8-4020-B1CE-9D18C9F1C877}" srcOrd="0" destOrd="0" presId="urn:microsoft.com/office/officeart/2005/8/layout/hList3"/>
    <dgm:cxn modelId="{AFBAF7C3-BA3A-42D4-86D1-243FC1C20F22}" srcId="{247A9F22-1803-4150-9A80-7906AF63670A}" destId="{8EE7A169-3159-4FBE-A198-F2F5D3384778}" srcOrd="1" destOrd="0" parTransId="{80891A70-BCFD-4C01-B48E-D16879837484}" sibTransId="{28B65242-27D9-4E7C-9FAA-9EF7830F219F}"/>
    <dgm:cxn modelId="{310A36FC-4292-479D-905F-8F38099A4623}" srcId="{DFD7CE8A-6D42-4508-A43E-EDA2414CF3F0}" destId="{247A9F22-1803-4150-9A80-7906AF63670A}" srcOrd="0" destOrd="0" parTransId="{1BA6EC84-1E3B-4134-BC05-4F49190A2A16}" sibTransId="{8353F610-5F52-4106-BF0F-03B8FD6998C5}"/>
    <dgm:cxn modelId="{2B4A34D7-0E59-4410-9A35-A10456632368}" type="presParOf" srcId="{EB34A0FD-0C9F-4DCF-92B0-AF32E452BE28}" destId="{098D7A5A-05E6-4297-BE21-C60A88201BED}" srcOrd="0" destOrd="0" presId="urn:microsoft.com/office/officeart/2005/8/layout/hList3"/>
    <dgm:cxn modelId="{7D6D7DDE-1DE5-46C1-B94C-717074E52E19}" type="presParOf" srcId="{EB34A0FD-0C9F-4DCF-92B0-AF32E452BE28}" destId="{4EA855F0-12B0-44C2-9D22-40F6D6ADC870}" srcOrd="1" destOrd="0" presId="urn:microsoft.com/office/officeart/2005/8/layout/hList3"/>
    <dgm:cxn modelId="{63CBA576-5C82-4D98-B5F6-50A0E6345816}" type="presParOf" srcId="{4EA855F0-12B0-44C2-9D22-40F6D6ADC870}" destId="{779153CD-DBE5-48BD-A3B6-ED2BD59E8D81}" srcOrd="0" destOrd="0" presId="urn:microsoft.com/office/officeart/2005/8/layout/hList3"/>
    <dgm:cxn modelId="{65D028D7-06BE-4DF6-AEFD-AF9970DAC6A4}" type="presParOf" srcId="{4EA855F0-12B0-44C2-9D22-40F6D6ADC870}" destId="{FFC11239-CD04-42EA-9633-8E379F02F563}" srcOrd="1" destOrd="0" presId="urn:microsoft.com/office/officeart/2005/8/layout/hList3"/>
    <dgm:cxn modelId="{1AAA95A1-B347-4D82-AA45-B4C7AF9C6F19}" type="presParOf" srcId="{4EA855F0-12B0-44C2-9D22-40F6D6ADC870}" destId="{963068EA-CCC8-4020-B1CE-9D18C9F1C877}" srcOrd="2" destOrd="0" presId="urn:microsoft.com/office/officeart/2005/8/layout/hList3"/>
    <dgm:cxn modelId="{4C4CC1AC-C1DB-4C57-A712-CEFF69FFC5F9}" type="presParOf" srcId="{EB34A0FD-0C9F-4DCF-92B0-AF32E452BE28}" destId="{4D2001D6-2CFB-4148-B907-8B915D1FBB3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A81E52-54D0-4621-A1BA-41A3D8229F20}" type="doc">
      <dgm:prSet loTypeId="urn:microsoft.com/office/officeart/2005/8/layout/lProcess1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GT"/>
        </a:p>
      </dgm:t>
    </dgm:pt>
    <dgm:pt modelId="{04C7AC3E-29D3-4BF6-8DA5-2AB093BFBAA0}">
      <dgm:prSet custT="1"/>
      <dgm:spPr>
        <a:solidFill>
          <a:srgbClr val="A50021"/>
        </a:solidFill>
      </dgm:spPr>
      <dgm:t>
        <a:bodyPr/>
        <a:lstStyle/>
        <a:p>
          <a:pPr rtl="0"/>
          <a:r>
            <a:rPr lang="es-GT" sz="3400" b="1" dirty="0"/>
            <a:t>Pablo una vez que ha expuesto a la Iglesia las inescrutables riquezas de su gracia, que hemos sido objeto de su amor al ser llamados y escogidos desde antes de la fundación del mundo, que nos adoptó, y nos insertó en su familia a judíos y gentiles, ahora eleva esta oración, V.14-19. </a:t>
          </a:r>
          <a:endParaRPr lang="es-GT" sz="3400" dirty="0"/>
        </a:p>
      </dgm:t>
    </dgm:pt>
    <dgm:pt modelId="{FE3DD7C7-EEFD-4CCF-928C-B4C01E0CCA38}" type="parTrans" cxnId="{C27B2B50-0EAD-4E1C-B639-3832597B3EA4}">
      <dgm:prSet/>
      <dgm:spPr/>
      <dgm:t>
        <a:bodyPr/>
        <a:lstStyle/>
        <a:p>
          <a:endParaRPr lang="es-GT"/>
        </a:p>
      </dgm:t>
    </dgm:pt>
    <dgm:pt modelId="{81832D4E-64CC-4EED-B442-A22645E4C1ED}" type="sibTrans" cxnId="{C27B2B50-0EAD-4E1C-B639-3832597B3EA4}">
      <dgm:prSet/>
      <dgm:spPr/>
      <dgm:t>
        <a:bodyPr/>
        <a:lstStyle/>
        <a:p>
          <a:endParaRPr lang="es-GT"/>
        </a:p>
      </dgm:t>
    </dgm:pt>
    <dgm:pt modelId="{4D3AC141-5868-40F3-B461-D4BC766DAF8F}">
      <dgm:prSet custT="1"/>
      <dgm:spPr/>
      <dgm:t>
        <a:bodyPr/>
        <a:lstStyle/>
        <a:p>
          <a:pPr rtl="0"/>
          <a:r>
            <a:rPr lang="es-GT" sz="3000" dirty="0"/>
            <a:t>Que comprendieran la grandeza de Dios.</a:t>
          </a:r>
        </a:p>
      </dgm:t>
    </dgm:pt>
    <dgm:pt modelId="{CB2807B8-2B3A-4873-831A-7E718ACDCAC3}" type="parTrans" cxnId="{FF671DB3-8B72-4EFC-9C7C-43BB895A3095}">
      <dgm:prSet/>
      <dgm:spPr/>
      <dgm:t>
        <a:bodyPr/>
        <a:lstStyle/>
        <a:p>
          <a:endParaRPr lang="es-GT"/>
        </a:p>
      </dgm:t>
    </dgm:pt>
    <dgm:pt modelId="{F5BEC15E-2129-4CE8-933B-A89E1A412D6F}" type="sibTrans" cxnId="{FF671DB3-8B72-4EFC-9C7C-43BB895A3095}">
      <dgm:prSet/>
      <dgm:spPr/>
      <dgm:t>
        <a:bodyPr/>
        <a:lstStyle/>
        <a:p>
          <a:endParaRPr lang="es-GT"/>
        </a:p>
      </dgm:t>
    </dgm:pt>
    <dgm:pt modelId="{413BA481-1B89-4B58-A0D6-48AB8357EB9D}">
      <dgm:prSet custT="1"/>
      <dgm:spPr/>
      <dgm:t>
        <a:bodyPr/>
        <a:lstStyle/>
        <a:p>
          <a:pPr rtl="0"/>
          <a:r>
            <a:rPr lang="es-GT" sz="3000"/>
            <a:t>Que sean fortalecidos en el hombre interior por su Espíritu.</a:t>
          </a:r>
        </a:p>
      </dgm:t>
    </dgm:pt>
    <dgm:pt modelId="{AC657654-B5C0-4B65-B81B-3FBCDD1BD5DD}" type="parTrans" cxnId="{1C56472A-E47F-42D9-BE04-55FF359426BB}">
      <dgm:prSet/>
      <dgm:spPr/>
      <dgm:t>
        <a:bodyPr/>
        <a:lstStyle/>
        <a:p>
          <a:endParaRPr lang="es-GT"/>
        </a:p>
      </dgm:t>
    </dgm:pt>
    <dgm:pt modelId="{263280CB-4C4C-4C34-A310-98B9AE43F72A}" type="sibTrans" cxnId="{1C56472A-E47F-42D9-BE04-55FF359426BB}">
      <dgm:prSet/>
      <dgm:spPr/>
      <dgm:t>
        <a:bodyPr/>
        <a:lstStyle/>
        <a:p>
          <a:endParaRPr lang="es-GT"/>
        </a:p>
      </dgm:t>
    </dgm:pt>
    <dgm:pt modelId="{118A19F8-ADC8-4BA2-85AF-6B2106B43EAE}">
      <dgm:prSet custT="1"/>
      <dgm:spPr/>
      <dgm:t>
        <a:bodyPr/>
        <a:lstStyle/>
        <a:p>
          <a:pPr rtl="0"/>
          <a:r>
            <a:rPr lang="es-GT" sz="3000"/>
            <a:t>Que habite Cristo por la fe en sus corazones.</a:t>
          </a:r>
        </a:p>
      </dgm:t>
    </dgm:pt>
    <dgm:pt modelId="{442EA95D-459F-4EF0-A403-8918C80D602E}" type="parTrans" cxnId="{795F0511-DD48-4C06-B9FA-547E49326CE0}">
      <dgm:prSet/>
      <dgm:spPr/>
      <dgm:t>
        <a:bodyPr/>
        <a:lstStyle/>
        <a:p>
          <a:endParaRPr lang="es-GT"/>
        </a:p>
      </dgm:t>
    </dgm:pt>
    <dgm:pt modelId="{D550368E-2F9B-4FAD-90A4-B85C671B46A2}" type="sibTrans" cxnId="{795F0511-DD48-4C06-B9FA-547E49326CE0}">
      <dgm:prSet/>
      <dgm:spPr/>
      <dgm:t>
        <a:bodyPr/>
        <a:lstStyle/>
        <a:p>
          <a:endParaRPr lang="es-GT"/>
        </a:p>
      </dgm:t>
    </dgm:pt>
    <dgm:pt modelId="{594D215A-D721-4318-B9A9-958DC8272FD5}">
      <dgm:prSet custT="1"/>
      <dgm:spPr/>
      <dgm:t>
        <a:bodyPr/>
        <a:lstStyle/>
        <a:p>
          <a:pPr rtl="0"/>
          <a:r>
            <a:rPr lang="es-GT" sz="3000" dirty="0"/>
            <a:t>Que sean capaces de conocer el amor de Dios que excede a todo conocimiento.</a:t>
          </a:r>
        </a:p>
      </dgm:t>
    </dgm:pt>
    <dgm:pt modelId="{529B1A33-EF10-4AFC-A23B-B6E6426F03F2}" type="parTrans" cxnId="{39B97FA7-78BF-4EF1-8C6E-827137500095}">
      <dgm:prSet/>
      <dgm:spPr/>
      <dgm:t>
        <a:bodyPr/>
        <a:lstStyle/>
        <a:p>
          <a:endParaRPr lang="es-GT"/>
        </a:p>
      </dgm:t>
    </dgm:pt>
    <dgm:pt modelId="{B525779B-AEE7-499A-9052-E0E0CF1A5DA7}" type="sibTrans" cxnId="{39B97FA7-78BF-4EF1-8C6E-827137500095}">
      <dgm:prSet/>
      <dgm:spPr/>
      <dgm:t>
        <a:bodyPr/>
        <a:lstStyle/>
        <a:p>
          <a:endParaRPr lang="es-GT"/>
        </a:p>
      </dgm:t>
    </dgm:pt>
    <dgm:pt modelId="{02B5DD9B-FD0A-4E6C-BC43-4BF1530BFBBC}">
      <dgm:prSet custT="1"/>
      <dgm:spPr/>
      <dgm:t>
        <a:bodyPr/>
        <a:lstStyle/>
        <a:p>
          <a:pPr rtl="0"/>
          <a:r>
            <a:rPr lang="es-GT" sz="3000"/>
            <a:t>Que fueran llenos de toda la plenitud de Dios. </a:t>
          </a:r>
        </a:p>
      </dgm:t>
    </dgm:pt>
    <dgm:pt modelId="{53DCCC29-AA0E-4511-BBAE-150EBDB7648A}" type="parTrans" cxnId="{5A30165B-BE7A-43AC-9C49-14485B489145}">
      <dgm:prSet/>
      <dgm:spPr/>
      <dgm:t>
        <a:bodyPr/>
        <a:lstStyle/>
        <a:p>
          <a:endParaRPr lang="es-GT"/>
        </a:p>
      </dgm:t>
    </dgm:pt>
    <dgm:pt modelId="{35627DAB-5D88-4099-8601-85C20E40EA65}" type="sibTrans" cxnId="{5A30165B-BE7A-43AC-9C49-14485B489145}">
      <dgm:prSet/>
      <dgm:spPr/>
      <dgm:t>
        <a:bodyPr/>
        <a:lstStyle/>
        <a:p>
          <a:endParaRPr lang="es-GT"/>
        </a:p>
      </dgm:t>
    </dgm:pt>
    <dgm:pt modelId="{D6938620-B75B-43CA-AAB3-4B648665B16C}" type="pres">
      <dgm:prSet presAssocID="{74A81E52-54D0-4621-A1BA-41A3D8229F20}" presName="Name0" presStyleCnt="0">
        <dgm:presLayoutVars>
          <dgm:dir/>
          <dgm:animLvl val="lvl"/>
          <dgm:resizeHandles val="exact"/>
        </dgm:presLayoutVars>
      </dgm:prSet>
      <dgm:spPr/>
    </dgm:pt>
    <dgm:pt modelId="{D1544B38-00D7-4BAD-B6CC-C55081AE9340}" type="pres">
      <dgm:prSet presAssocID="{04C7AC3E-29D3-4BF6-8DA5-2AB093BFBAA0}" presName="vertFlow" presStyleCnt="0"/>
      <dgm:spPr/>
    </dgm:pt>
    <dgm:pt modelId="{E02D36CA-5685-4AF5-B0DB-6BC191FD98A5}" type="pres">
      <dgm:prSet presAssocID="{04C7AC3E-29D3-4BF6-8DA5-2AB093BFBAA0}" presName="header" presStyleLbl="node1" presStyleIdx="0" presStyleCnt="1" custScaleX="554647" custScaleY="491336"/>
      <dgm:spPr/>
    </dgm:pt>
    <dgm:pt modelId="{CAC6B65A-7D60-4F24-A5BF-BC2D31CE2094}" type="pres">
      <dgm:prSet presAssocID="{CB2807B8-2B3A-4873-831A-7E718ACDCAC3}" presName="parTrans" presStyleLbl="sibTrans2D1" presStyleIdx="0" presStyleCnt="5"/>
      <dgm:spPr/>
    </dgm:pt>
    <dgm:pt modelId="{671F45E8-5570-4F47-9646-C6873B6E467A}" type="pres">
      <dgm:prSet presAssocID="{4D3AC141-5868-40F3-B461-D4BC766DAF8F}" presName="child" presStyleLbl="alignAccFollowNode1" presStyleIdx="0" presStyleCnt="5" custScaleX="554647">
        <dgm:presLayoutVars>
          <dgm:chMax val="0"/>
          <dgm:bulletEnabled val="1"/>
        </dgm:presLayoutVars>
      </dgm:prSet>
      <dgm:spPr/>
    </dgm:pt>
    <dgm:pt modelId="{E0094943-8485-49F0-AE07-BE98B7A15590}" type="pres">
      <dgm:prSet presAssocID="{F5BEC15E-2129-4CE8-933B-A89E1A412D6F}" presName="sibTrans" presStyleLbl="sibTrans2D1" presStyleIdx="1" presStyleCnt="5"/>
      <dgm:spPr/>
    </dgm:pt>
    <dgm:pt modelId="{42C79557-241E-4056-AD3B-7F8C7F733F6B}" type="pres">
      <dgm:prSet presAssocID="{413BA481-1B89-4B58-A0D6-48AB8357EB9D}" presName="child" presStyleLbl="alignAccFollowNode1" presStyleIdx="1" presStyleCnt="5" custScaleX="554647">
        <dgm:presLayoutVars>
          <dgm:chMax val="0"/>
          <dgm:bulletEnabled val="1"/>
        </dgm:presLayoutVars>
      </dgm:prSet>
      <dgm:spPr/>
    </dgm:pt>
    <dgm:pt modelId="{81012B21-3D83-465C-9E94-ABC05DCC7723}" type="pres">
      <dgm:prSet presAssocID="{263280CB-4C4C-4C34-A310-98B9AE43F72A}" presName="sibTrans" presStyleLbl="sibTrans2D1" presStyleIdx="2" presStyleCnt="5"/>
      <dgm:spPr/>
    </dgm:pt>
    <dgm:pt modelId="{6C519A36-52C9-46E5-AD9B-A0D8D13460FF}" type="pres">
      <dgm:prSet presAssocID="{118A19F8-ADC8-4BA2-85AF-6B2106B43EAE}" presName="child" presStyleLbl="alignAccFollowNode1" presStyleIdx="2" presStyleCnt="5" custScaleX="554647">
        <dgm:presLayoutVars>
          <dgm:chMax val="0"/>
          <dgm:bulletEnabled val="1"/>
        </dgm:presLayoutVars>
      </dgm:prSet>
      <dgm:spPr/>
    </dgm:pt>
    <dgm:pt modelId="{773634F4-69CC-46BF-89BE-4CD8B1430C36}" type="pres">
      <dgm:prSet presAssocID="{D550368E-2F9B-4FAD-90A4-B85C671B46A2}" presName="sibTrans" presStyleLbl="sibTrans2D1" presStyleIdx="3" presStyleCnt="5"/>
      <dgm:spPr/>
    </dgm:pt>
    <dgm:pt modelId="{48CC3275-B94D-4222-AB18-4B14D422B06B}" type="pres">
      <dgm:prSet presAssocID="{594D215A-D721-4318-B9A9-958DC8272FD5}" presName="child" presStyleLbl="alignAccFollowNode1" presStyleIdx="3" presStyleCnt="5" custScaleX="554647" custScaleY="144842">
        <dgm:presLayoutVars>
          <dgm:chMax val="0"/>
          <dgm:bulletEnabled val="1"/>
        </dgm:presLayoutVars>
      </dgm:prSet>
      <dgm:spPr/>
    </dgm:pt>
    <dgm:pt modelId="{8320740A-2717-4C45-9C09-57EC7E21909A}" type="pres">
      <dgm:prSet presAssocID="{B525779B-AEE7-499A-9052-E0E0CF1A5DA7}" presName="sibTrans" presStyleLbl="sibTrans2D1" presStyleIdx="4" presStyleCnt="5"/>
      <dgm:spPr/>
    </dgm:pt>
    <dgm:pt modelId="{CABDD7FC-0836-4139-9282-C605C12EE65F}" type="pres">
      <dgm:prSet presAssocID="{02B5DD9B-FD0A-4E6C-BC43-4BF1530BFBBC}" presName="child" presStyleLbl="alignAccFollowNode1" presStyleIdx="4" presStyleCnt="5" custScaleX="554647">
        <dgm:presLayoutVars>
          <dgm:chMax val="0"/>
          <dgm:bulletEnabled val="1"/>
        </dgm:presLayoutVars>
      </dgm:prSet>
      <dgm:spPr/>
    </dgm:pt>
  </dgm:ptLst>
  <dgm:cxnLst>
    <dgm:cxn modelId="{DC2A960D-E5CF-4806-987B-65966E9EBE2C}" type="presOf" srcId="{04C7AC3E-29D3-4BF6-8DA5-2AB093BFBAA0}" destId="{E02D36CA-5685-4AF5-B0DB-6BC191FD98A5}" srcOrd="0" destOrd="0" presId="urn:microsoft.com/office/officeart/2005/8/layout/lProcess1"/>
    <dgm:cxn modelId="{C14F040E-7F90-4B57-AB08-816F622961C4}" type="presOf" srcId="{02B5DD9B-FD0A-4E6C-BC43-4BF1530BFBBC}" destId="{CABDD7FC-0836-4139-9282-C605C12EE65F}" srcOrd="0" destOrd="0" presId="urn:microsoft.com/office/officeart/2005/8/layout/lProcess1"/>
    <dgm:cxn modelId="{795F0511-DD48-4C06-B9FA-547E49326CE0}" srcId="{04C7AC3E-29D3-4BF6-8DA5-2AB093BFBAA0}" destId="{118A19F8-ADC8-4BA2-85AF-6B2106B43EAE}" srcOrd="2" destOrd="0" parTransId="{442EA95D-459F-4EF0-A403-8918C80D602E}" sibTransId="{D550368E-2F9B-4FAD-90A4-B85C671B46A2}"/>
    <dgm:cxn modelId="{1C56472A-E47F-42D9-BE04-55FF359426BB}" srcId="{04C7AC3E-29D3-4BF6-8DA5-2AB093BFBAA0}" destId="{413BA481-1B89-4B58-A0D6-48AB8357EB9D}" srcOrd="1" destOrd="0" parTransId="{AC657654-B5C0-4B65-B81B-3FBCDD1BD5DD}" sibTransId="{263280CB-4C4C-4C34-A310-98B9AE43F72A}"/>
    <dgm:cxn modelId="{697F0E30-2D66-425A-BB0B-13A9402328A3}" type="presOf" srcId="{4D3AC141-5868-40F3-B461-D4BC766DAF8F}" destId="{671F45E8-5570-4F47-9646-C6873B6E467A}" srcOrd="0" destOrd="0" presId="urn:microsoft.com/office/officeart/2005/8/layout/lProcess1"/>
    <dgm:cxn modelId="{5DF82139-B632-4F38-9E3B-6DE5EDAA1FE4}" type="presOf" srcId="{413BA481-1B89-4B58-A0D6-48AB8357EB9D}" destId="{42C79557-241E-4056-AD3B-7F8C7F733F6B}" srcOrd="0" destOrd="0" presId="urn:microsoft.com/office/officeart/2005/8/layout/lProcess1"/>
    <dgm:cxn modelId="{6B64A93C-4514-46CE-A441-3E627CF47733}" type="presOf" srcId="{B525779B-AEE7-499A-9052-E0E0CF1A5DA7}" destId="{8320740A-2717-4C45-9C09-57EC7E21909A}" srcOrd="0" destOrd="0" presId="urn:microsoft.com/office/officeart/2005/8/layout/lProcess1"/>
    <dgm:cxn modelId="{5A30165B-BE7A-43AC-9C49-14485B489145}" srcId="{04C7AC3E-29D3-4BF6-8DA5-2AB093BFBAA0}" destId="{02B5DD9B-FD0A-4E6C-BC43-4BF1530BFBBC}" srcOrd="4" destOrd="0" parTransId="{53DCCC29-AA0E-4511-BBAE-150EBDB7648A}" sibTransId="{35627DAB-5D88-4099-8601-85C20E40EA65}"/>
    <dgm:cxn modelId="{AA3DEA4B-A859-41CD-99F0-9B738E92CDD7}" type="presOf" srcId="{263280CB-4C4C-4C34-A310-98B9AE43F72A}" destId="{81012B21-3D83-465C-9E94-ABC05DCC7723}" srcOrd="0" destOrd="0" presId="urn:microsoft.com/office/officeart/2005/8/layout/lProcess1"/>
    <dgm:cxn modelId="{5F3CB54E-8A06-4AED-83F6-0A5467914831}" type="presOf" srcId="{D550368E-2F9B-4FAD-90A4-B85C671B46A2}" destId="{773634F4-69CC-46BF-89BE-4CD8B1430C36}" srcOrd="0" destOrd="0" presId="urn:microsoft.com/office/officeart/2005/8/layout/lProcess1"/>
    <dgm:cxn modelId="{C27B2B50-0EAD-4E1C-B639-3832597B3EA4}" srcId="{74A81E52-54D0-4621-A1BA-41A3D8229F20}" destId="{04C7AC3E-29D3-4BF6-8DA5-2AB093BFBAA0}" srcOrd="0" destOrd="0" parTransId="{FE3DD7C7-EEFD-4CCF-928C-B4C01E0CCA38}" sibTransId="{81832D4E-64CC-4EED-B442-A22645E4C1ED}"/>
    <dgm:cxn modelId="{55D84C72-97AF-4989-8937-0543C2284A6F}" type="presOf" srcId="{F5BEC15E-2129-4CE8-933B-A89E1A412D6F}" destId="{E0094943-8485-49F0-AE07-BE98B7A15590}" srcOrd="0" destOrd="0" presId="urn:microsoft.com/office/officeart/2005/8/layout/lProcess1"/>
    <dgm:cxn modelId="{36E44E7B-58BE-4756-9D3C-B4355A04ED6B}" type="presOf" srcId="{CB2807B8-2B3A-4873-831A-7E718ACDCAC3}" destId="{CAC6B65A-7D60-4F24-A5BF-BC2D31CE2094}" srcOrd="0" destOrd="0" presId="urn:microsoft.com/office/officeart/2005/8/layout/lProcess1"/>
    <dgm:cxn modelId="{39B97FA7-78BF-4EF1-8C6E-827137500095}" srcId="{04C7AC3E-29D3-4BF6-8DA5-2AB093BFBAA0}" destId="{594D215A-D721-4318-B9A9-958DC8272FD5}" srcOrd="3" destOrd="0" parTransId="{529B1A33-EF10-4AFC-A23B-B6E6426F03F2}" sibTransId="{B525779B-AEE7-499A-9052-E0E0CF1A5DA7}"/>
    <dgm:cxn modelId="{FF671DB3-8B72-4EFC-9C7C-43BB895A3095}" srcId="{04C7AC3E-29D3-4BF6-8DA5-2AB093BFBAA0}" destId="{4D3AC141-5868-40F3-B461-D4BC766DAF8F}" srcOrd="0" destOrd="0" parTransId="{CB2807B8-2B3A-4873-831A-7E718ACDCAC3}" sibTransId="{F5BEC15E-2129-4CE8-933B-A89E1A412D6F}"/>
    <dgm:cxn modelId="{390C7DF6-C63F-46F5-A883-0EC2BC0764A7}" type="presOf" srcId="{74A81E52-54D0-4621-A1BA-41A3D8229F20}" destId="{D6938620-B75B-43CA-AAB3-4B648665B16C}" srcOrd="0" destOrd="0" presId="urn:microsoft.com/office/officeart/2005/8/layout/lProcess1"/>
    <dgm:cxn modelId="{C5D803F9-E289-4C57-9080-36032B2E22E7}" type="presOf" srcId="{594D215A-D721-4318-B9A9-958DC8272FD5}" destId="{48CC3275-B94D-4222-AB18-4B14D422B06B}" srcOrd="0" destOrd="0" presId="urn:microsoft.com/office/officeart/2005/8/layout/lProcess1"/>
    <dgm:cxn modelId="{A9ADB3FE-7DB0-40F2-9FB3-86236855DF3D}" type="presOf" srcId="{118A19F8-ADC8-4BA2-85AF-6B2106B43EAE}" destId="{6C519A36-52C9-46E5-AD9B-A0D8D13460FF}" srcOrd="0" destOrd="0" presId="urn:microsoft.com/office/officeart/2005/8/layout/lProcess1"/>
    <dgm:cxn modelId="{D199BF85-A553-4818-931D-0B43F8937436}" type="presParOf" srcId="{D6938620-B75B-43CA-AAB3-4B648665B16C}" destId="{D1544B38-00D7-4BAD-B6CC-C55081AE9340}" srcOrd="0" destOrd="0" presId="urn:microsoft.com/office/officeart/2005/8/layout/lProcess1"/>
    <dgm:cxn modelId="{91ED3B27-B482-4351-BEE2-CBF95AB9C616}" type="presParOf" srcId="{D1544B38-00D7-4BAD-B6CC-C55081AE9340}" destId="{E02D36CA-5685-4AF5-B0DB-6BC191FD98A5}" srcOrd="0" destOrd="0" presId="urn:microsoft.com/office/officeart/2005/8/layout/lProcess1"/>
    <dgm:cxn modelId="{F2C56B14-A7B3-4071-9A03-8510D60DB02C}" type="presParOf" srcId="{D1544B38-00D7-4BAD-B6CC-C55081AE9340}" destId="{CAC6B65A-7D60-4F24-A5BF-BC2D31CE2094}" srcOrd="1" destOrd="0" presId="urn:microsoft.com/office/officeart/2005/8/layout/lProcess1"/>
    <dgm:cxn modelId="{867AA17A-DFFC-4376-B44D-6FA03E448616}" type="presParOf" srcId="{D1544B38-00D7-4BAD-B6CC-C55081AE9340}" destId="{671F45E8-5570-4F47-9646-C6873B6E467A}" srcOrd="2" destOrd="0" presId="urn:microsoft.com/office/officeart/2005/8/layout/lProcess1"/>
    <dgm:cxn modelId="{AA0BCA84-4528-4F39-B217-591E436077A1}" type="presParOf" srcId="{D1544B38-00D7-4BAD-B6CC-C55081AE9340}" destId="{E0094943-8485-49F0-AE07-BE98B7A15590}" srcOrd="3" destOrd="0" presId="urn:microsoft.com/office/officeart/2005/8/layout/lProcess1"/>
    <dgm:cxn modelId="{C628B0FB-548B-44A0-8574-65D156473925}" type="presParOf" srcId="{D1544B38-00D7-4BAD-B6CC-C55081AE9340}" destId="{42C79557-241E-4056-AD3B-7F8C7F733F6B}" srcOrd="4" destOrd="0" presId="urn:microsoft.com/office/officeart/2005/8/layout/lProcess1"/>
    <dgm:cxn modelId="{C8667D8B-561C-4E94-9FE8-6B8EA6C1ABA5}" type="presParOf" srcId="{D1544B38-00D7-4BAD-B6CC-C55081AE9340}" destId="{81012B21-3D83-465C-9E94-ABC05DCC7723}" srcOrd="5" destOrd="0" presId="urn:microsoft.com/office/officeart/2005/8/layout/lProcess1"/>
    <dgm:cxn modelId="{B0E3EC37-555A-4DBD-A4DE-161CFFFAE659}" type="presParOf" srcId="{D1544B38-00D7-4BAD-B6CC-C55081AE9340}" destId="{6C519A36-52C9-46E5-AD9B-A0D8D13460FF}" srcOrd="6" destOrd="0" presId="urn:microsoft.com/office/officeart/2005/8/layout/lProcess1"/>
    <dgm:cxn modelId="{A521BEB0-A608-4B50-91B2-7A471CD337D9}" type="presParOf" srcId="{D1544B38-00D7-4BAD-B6CC-C55081AE9340}" destId="{773634F4-69CC-46BF-89BE-4CD8B1430C36}" srcOrd="7" destOrd="0" presId="urn:microsoft.com/office/officeart/2005/8/layout/lProcess1"/>
    <dgm:cxn modelId="{84794278-9854-455F-8C51-5EC843362B4E}" type="presParOf" srcId="{D1544B38-00D7-4BAD-B6CC-C55081AE9340}" destId="{48CC3275-B94D-4222-AB18-4B14D422B06B}" srcOrd="8" destOrd="0" presId="urn:microsoft.com/office/officeart/2005/8/layout/lProcess1"/>
    <dgm:cxn modelId="{6E50337B-792D-450F-8A50-50AE54A52C34}" type="presParOf" srcId="{D1544B38-00D7-4BAD-B6CC-C55081AE9340}" destId="{8320740A-2717-4C45-9C09-57EC7E21909A}" srcOrd="9" destOrd="0" presId="urn:microsoft.com/office/officeart/2005/8/layout/lProcess1"/>
    <dgm:cxn modelId="{3988B153-5E24-40DF-BAA5-2BC4F21F9267}" type="presParOf" srcId="{D1544B38-00D7-4BAD-B6CC-C55081AE9340}" destId="{CABDD7FC-0836-4139-9282-C605C12EE65F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5C2D29-686F-42DB-AE74-CAF5AE45DC5E}" type="doc">
      <dgm:prSet loTypeId="urn:microsoft.com/office/officeart/2005/8/layout/lProcess1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GT"/>
        </a:p>
      </dgm:t>
    </dgm:pt>
    <dgm:pt modelId="{C0011356-3406-4C12-955A-DFB224971924}">
      <dgm:prSet custT="1"/>
      <dgm:spPr>
        <a:solidFill>
          <a:srgbClr val="A50021"/>
        </a:solidFill>
      </dgm:spPr>
      <dgm:t>
        <a:bodyPr/>
        <a:lstStyle/>
        <a:p>
          <a:pPr rtl="0"/>
          <a:r>
            <a:rPr lang="es-GT" sz="3400" b="1" dirty="0"/>
            <a:t>Pablo finaliza esta parte teórica-teológica de la misma manera que la empezó en Efesios 1:3, con una bendición y una doxología, donde alaba a Dios por quién es ÉL y lo que ha hecho, además afirma lo siguiente, V.20-21.</a:t>
          </a:r>
          <a:endParaRPr lang="es-GT" sz="3400" dirty="0"/>
        </a:p>
      </dgm:t>
    </dgm:pt>
    <dgm:pt modelId="{994E0695-8485-468A-A85F-EC6BA2133DA2}" type="parTrans" cxnId="{3A1D45EF-042A-4EA8-BF3A-574572877498}">
      <dgm:prSet/>
      <dgm:spPr/>
      <dgm:t>
        <a:bodyPr/>
        <a:lstStyle/>
        <a:p>
          <a:endParaRPr lang="es-GT"/>
        </a:p>
      </dgm:t>
    </dgm:pt>
    <dgm:pt modelId="{7A3A8883-32C6-4499-876E-66BDE8C79E20}" type="sibTrans" cxnId="{3A1D45EF-042A-4EA8-BF3A-574572877498}">
      <dgm:prSet/>
      <dgm:spPr/>
      <dgm:t>
        <a:bodyPr/>
        <a:lstStyle/>
        <a:p>
          <a:endParaRPr lang="es-GT"/>
        </a:p>
      </dgm:t>
    </dgm:pt>
    <dgm:pt modelId="{E58E2F30-741F-45DF-8402-FFA4A7396BAD}">
      <dgm:prSet custT="1"/>
      <dgm:spPr/>
      <dgm:t>
        <a:bodyPr/>
        <a:lstStyle/>
        <a:p>
          <a:pPr rtl="0"/>
          <a:r>
            <a:rPr lang="es-GT" sz="3000"/>
            <a:t>Que Dios puede hacer mucho más de lo que pedimos o entendemos.</a:t>
          </a:r>
        </a:p>
      </dgm:t>
    </dgm:pt>
    <dgm:pt modelId="{B06EAAE8-1A06-4053-B1C0-8635582460AF}" type="parTrans" cxnId="{2A422384-B865-4832-9DDC-35B2364F3190}">
      <dgm:prSet/>
      <dgm:spPr/>
      <dgm:t>
        <a:bodyPr/>
        <a:lstStyle/>
        <a:p>
          <a:endParaRPr lang="es-GT"/>
        </a:p>
      </dgm:t>
    </dgm:pt>
    <dgm:pt modelId="{23302F7B-E002-4763-8419-C7B422F2DAE1}" type="sibTrans" cxnId="{2A422384-B865-4832-9DDC-35B2364F3190}">
      <dgm:prSet/>
      <dgm:spPr/>
      <dgm:t>
        <a:bodyPr/>
        <a:lstStyle/>
        <a:p>
          <a:endParaRPr lang="es-GT"/>
        </a:p>
      </dgm:t>
    </dgm:pt>
    <dgm:pt modelId="{215D4F74-D155-40C5-8857-7915B9EB7B87}">
      <dgm:prSet custT="1"/>
      <dgm:spPr/>
      <dgm:t>
        <a:bodyPr/>
        <a:lstStyle/>
        <a:p>
          <a:pPr rtl="0"/>
          <a:r>
            <a:rPr lang="es-GT" sz="3000"/>
            <a:t>Que Dios puede hacer esto en nuestra vida ahora, mediante el poder que actúa en nosotros.</a:t>
          </a:r>
        </a:p>
      </dgm:t>
    </dgm:pt>
    <dgm:pt modelId="{464DE978-E619-47E8-B80F-BF88FD8A34C3}" type="parTrans" cxnId="{80B9749D-72CC-4CC8-9F1E-AACB5C6768F0}">
      <dgm:prSet/>
      <dgm:spPr/>
      <dgm:t>
        <a:bodyPr/>
        <a:lstStyle/>
        <a:p>
          <a:endParaRPr lang="es-GT"/>
        </a:p>
      </dgm:t>
    </dgm:pt>
    <dgm:pt modelId="{B4F95F40-623A-4A83-86EF-742D95145A38}" type="sibTrans" cxnId="{80B9749D-72CC-4CC8-9F1E-AACB5C6768F0}">
      <dgm:prSet/>
      <dgm:spPr/>
      <dgm:t>
        <a:bodyPr/>
        <a:lstStyle/>
        <a:p>
          <a:endParaRPr lang="es-GT"/>
        </a:p>
      </dgm:t>
    </dgm:pt>
    <dgm:pt modelId="{DA276020-C0E0-4BD9-B566-34C48A77118A}">
      <dgm:prSet custT="1"/>
      <dgm:spPr/>
      <dgm:t>
        <a:bodyPr/>
        <a:lstStyle/>
        <a:p>
          <a:pPr rtl="0"/>
          <a:r>
            <a:rPr lang="es-GT" sz="3000"/>
            <a:t>Que la única respuesta apropiada a este gran Dios es darle gloria especialmente en la iglesia, la compañía de sus redimidos. </a:t>
          </a:r>
        </a:p>
      </dgm:t>
    </dgm:pt>
    <dgm:pt modelId="{71DC12E0-D02D-4550-9F59-B475BE875290}" type="parTrans" cxnId="{E29D3A6D-3D1D-4093-9DC0-D0F589199C19}">
      <dgm:prSet/>
      <dgm:spPr/>
      <dgm:t>
        <a:bodyPr/>
        <a:lstStyle/>
        <a:p>
          <a:endParaRPr lang="es-GT"/>
        </a:p>
      </dgm:t>
    </dgm:pt>
    <dgm:pt modelId="{A430E7AF-A1DA-4281-A9F9-DA4F6889B2D1}" type="sibTrans" cxnId="{E29D3A6D-3D1D-4093-9DC0-D0F589199C19}">
      <dgm:prSet/>
      <dgm:spPr/>
      <dgm:t>
        <a:bodyPr/>
        <a:lstStyle/>
        <a:p>
          <a:endParaRPr lang="es-GT"/>
        </a:p>
      </dgm:t>
    </dgm:pt>
    <dgm:pt modelId="{D99B2639-DC8C-45B1-A062-3243C2274D3C}" type="pres">
      <dgm:prSet presAssocID="{C65C2D29-686F-42DB-AE74-CAF5AE45DC5E}" presName="Name0" presStyleCnt="0">
        <dgm:presLayoutVars>
          <dgm:dir/>
          <dgm:animLvl val="lvl"/>
          <dgm:resizeHandles val="exact"/>
        </dgm:presLayoutVars>
      </dgm:prSet>
      <dgm:spPr/>
    </dgm:pt>
    <dgm:pt modelId="{548D0840-5D23-4295-8E77-6BE0B7EF65C1}" type="pres">
      <dgm:prSet presAssocID="{C0011356-3406-4C12-955A-DFB224971924}" presName="vertFlow" presStyleCnt="0"/>
      <dgm:spPr/>
    </dgm:pt>
    <dgm:pt modelId="{79BF6A0A-F896-4B9D-903C-1176C9DF6B4D}" type="pres">
      <dgm:prSet presAssocID="{C0011356-3406-4C12-955A-DFB224971924}" presName="header" presStyleLbl="node1" presStyleIdx="0" presStyleCnt="1" custScaleX="283674" custScaleY="214415"/>
      <dgm:spPr/>
    </dgm:pt>
    <dgm:pt modelId="{7754B880-BCDC-4CB4-9A9E-CAA3FE55A4F7}" type="pres">
      <dgm:prSet presAssocID="{B06EAAE8-1A06-4053-B1C0-8635582460AF}" presName="parTrans" presStyleLbl="sibTrans2D1" presStyleIdx="0" presStyleCnt="3"/>
      <dgm:spPr/>
    </dgm:pt>
    <dgm:pt modelId="{64BE060E-7AAC-4B99-B7BC-76B01D362B31}" type="pres">
      <dgm:prSet presAssocID="{E58E2F30-741F-45DF-8402-FFA4A7396BAD}" presName="child" presStyleLbl="alignAccFollowNode1" presStyleIdx="0" presStyleCnt="3" custScaleX="283674">
        <dgm:presLayoutVars>
          <dgm:chMax val="0"/>
          <dgm:bulletEnabled val="1"/>
        </dgm:presLayoutVars>
      </dgm:prSet>
      <dgm:spPr/>
    </dgm:pt>
    <dgm:pt modelId="{7B13649E-DD8D-4DD0-B25B-B6E4B68D8F6F}" type="pres">
      <dgm:prSet presAssocID="{23302F7B-E002-4763-8419-C7B422F2DAE1}" presName="sibTrans" presStyleLbl="sibTrans2D1" presStyleIdx="1" presStyleCnt="3"/>
      <dgm:spPr/>
    </dgm:pt>
    <dgm:pt modelId="{04C2CBD4-0735-4940-8DE6-0C30F21C27BA}" type="pres">
      <dgm:prSet presAssocID="{215D4F74-D155-40C5-8857-7915B9EB7B87}" presName="child" presStyleLbl="alignAccFollowNode1" presStyleIdx="1" presStyleCnt="3" custScaleX="283674">
        <dgm:presLayoutVars>
          <dgm:chMax val="0"/>
          <dgm:bulletEnabled val="1"/>
        </dgm:presLayoutVars>
      </dgm:prSet>
      <dgm:spPr/>
    </dgm:pt>
    <dgm:pt modelId="{CE0EA00D-0FAD-47AB-B33C-5E8769A889F0}" type="pres">
      <dgm:prSet presAssocID="{B4F95F40-623A-4A83-86EF-742D95145A38}" presName="sibTrans" presStyleLbl="sibTrans2D1" presStyleIdx="2" presStyleCnt="3"/>
      <dgm:spPr/>
    </dgm:pt>
    <dgm:pt modelId="{9B7E9AB2-BA1A-4880-8539-1F5D74490849}" type="pres">
      <dgm:prSet presAssocID="{DA276020-C0E0-4BD9-B566-34C48A77118A}" presName="child" presStyleLbl="alignAccFollowNode1" presStyleIdx="2" presStyleCnt="3" custScaleX="283674">
        <dgm:presLayoutVars>
          <dgm:chMax val="0"/>
          <dgm:bulletEnabled val="1"/>
        </dgm:presLayoutVars>
      </dgm:prSet>
      <dgm:spPr/>
    </dgm:pt>
  </dgm:ptLst>
  <dgm:cxnLst>
    <dgm:cxn modelId="{A34D8F0B-B6A7-4C9D-81A2-E9EAEB64ED0A}" type="presOf" srcId="{B4F95F40-623A-4A83-86EF-742D95145A38}" destId="{CE0EA00D-0FAD-47AB-B33C-5E8769A889F0}" srcOrd="0" destOrd="0" presId="urn:microsoft.com/office/officeart/2005/8/layout/lProcess1"/>
    <dgm:cxn modelId="{D7ECA129-CFEB-4C2B-B5D7-DCB4BAE1C655}" type="presOf" srcId="{B06EAAE8-1A06-4053-B1C0-8635582460AF}" destId="{7754B880-BCDC-4CB4-9A9E-CAA3FE55A4F7}" srcOrd="0" destOrd="0" presId="urn:microsoft.com/office/officeart/2005/8/layout/lProcess1"/>
    <dgm:cxn modelId="{7902A849-2B2E-45E0-976F-134BA27EBFD4}" type="presOf" srcId="{E58E2F30-741F-45DF-8402-FFA4A7396BAD}" destId="{64BE060E-7AAC-4B99-B7BC-76B01D362B31}" srcOrd="0" destOrd="0" presId="urn:microsoft.com/office/officeart/2005/8/layout/lProcess1"/>
    <dgm:cxn modelId="{E29D3A6D-3D1D-4093-9DC0-D0F589199C19}" srcId="{C0011356-3406-4C12-955A-DFB224971924}" destId="{DA276020-C0E0-4BD9-B566-34C48A77118A}" srcOrd="2" destOrd="0" parTransId="{71DC12E0-D02D-4550-9F59-B475BE875290}" sibTransId="{A430E7AF-A1DA-4281-A9F9-DA4F6889B2D1}"/>
    <dgm:cxn modelId="{2A422384-B865-4832-9DDC-35B2364F3190}" srcId="{C0011356-3406-4C12-955A-DFB224971924}" destId="{E58E2F30-741F-45DF-8402-FFA4A7396BAD}" srcOrd="0" destOrd="0" parTransId="{B06EAAE8-1A06-4053-B1C0-8635582460AF}" sibTransId="{23302F7B-E002-4763-8419-C7B422F2DAE1}"/>
    <dgm:cxn modelId="{D4B28688-4578-4673-999F-32227895EA52}" type="presOf" srcId="{23302F7B-E002-4763-8419-C7B422F2DAE1}" destId="{7B13649E-DD8D-4DD0-B25B-B6E4B68D8F6F}" srcOrd="0" destOrd="0" presId="urn:microsoft.com/office/officeart/2005/8/layout/lProcess1"/>
    <dgm:cxn modelId="{80B9749D-72CC-4CC8-9F1E-AACB5C6768F0}" srcId="{C0011356-3406-4C12-955A-DFB224971924}" destId="{215D4F74-D155-40C5-8857-7915B9EB7B87}" srcOrd="1" destOrd="0" parTransId="{464DE978-E619-47E8-B80F-BF88FD8A34C3}" sibTransId="{B4F95F40-623A-4A83-86EF-742D95145A38}"/>
    <dgm:cxn modelId="{E5785EC6-EE5A-48BC-9586-84E6D036CF9D}" type="presOf" srcId="{C65C2D29-686F-42DB-AE74-CAF5AE45DC5E}" destId="{D99B2639-DC8C-45B1-A062-3243C2274D3C}" srcOrd="0" destOrd="0" presId="urn:microsoft.com/office/officeart/2005/8/layout/lProcess1"/>
    <dgm:cxn modelId="{65FDFFCE-CE92-4720-A338-E0F7FDDC9AB1}" type="presOf" srcId="{215D4F74-D155-40C5-8857-7915B9EB7B87}" destId="{04C2CBD4-0735-4940-8DE6-0C30F21C27BA}" srcOrd="0" destOrd="0" presId="urn:microsoft.com/office/officeart/2005/8/layout/lProcess1"/>
    <dgm:cxn modelId="{E6B4C1E0-3B03-4BD7-A77C-E9383BFF8B4C}" type="presOf" srcId="{C0011356-3406-4C12-955A-DFB224971924}" destId="{79BF6A0A-F896-4B9D-903C-1176C9DF6B4D}" srcOrd="0" destOrd="0" presId="urn:microsoft.com/office/officeart/2005/8/layout/lProcess1"/>
    <dgm:cxn modelId="{4DCC59E6-BC06-4ECD-83BB-35215CAB8D3A}" type="presOf" srcId="{DA276020-C0E0-4BD9-B566-34C48A77118A}" destId="{9B7E9AB2-BA1A-4880-8539-1F5D74490849}" srcOrd="0" destOrd="0" presId="urn:microsoft.com/office/officeart/2005/8/layout/lProcess1"/>
    <dgm:cxn modelId="{3A1D45EF-042A-4EA8-BF3A-574572877498}" srcId="{C65C2D29-686F-42DB-AE74-CAF5AE45DC5E}" destId="{C0011356-3406-4C12-955A-DFB224971924}" srcOrd="0" destOrd="0" parTransId="{994E0695-8485-468A-A85F-EC6BA2133DA2}" sibTransId="{7A3A8883-32C6-4499-876E-66BDE8C79E20}"/>
    <dgm:cxn modelId="{386D0585-50B7-41F3-B183-1B517F6F2006}" type="presParOf" srcId="{D99B2639-DC8C-45B1-A062-3243C2274D3C}" destId="{548D0840-5D23-4295-8E77-6BE0B7EF65C1}" srcOrd="0" destOrd="0" presId="urn:microsoft.com/office/officeart/2005/8/layout/lProcess1"/>
    <dgm:cxn modelId="{DE0E4179-0CAB-4329-B79A-FA917E19F5A4}" type="presParOf" srcId="{548D0840-5D23-4295-8E77-6BE0B7EF65C1}" destId="{79BF6A0A-F896-4B9D-903C-1176C9DF6B4D}" srcOrd="0" destOrd="0" presId="urn:microsoft.com/office/officeart/2005/8/layout/lProcess1"/>
    <dgm:cxn modelId="{6838F999-0A83-403B-A9F5-309E6F51D516}" type="presParOf" srcId="{548D0840-5D23-4295-8E77-6BE0B7EF65C1}" destId="{7754B880-BCDC-4CB4-9A9E-CAA3FE55A4F7}" srcOrd="1" destOrd="0" presId="urn:microsoft.com/office/officeart/2005/8/layout/lProcess1"/>
    <dgm:cxn modelId="{BE63526B-4A6E-4706-9203-31D0BDAFA252}" type="presParOf" srcId="{548D0840-5D23-4295-8E77-6BE0B7EF65C1}" destId="{64BE060E-7AAC-4B99-B7BC-76B01D362B31}" srcOrd="2" destOrd="0" presId="urn:microsoft.com/office/officeart/2005/8/layout/lProcess1"/>
    <dgm:cxn modelId="{71806F9B-EB05-42DF-9FD7-CFB4EC428AC7}" type="presParOf" srcId="{548D0840-5D23-4295-8E77-6BE0B7EF65C1}" destId="{7B13649E-DD8D-4DD0-B25B-B6E4B68D8F6F}" srcOrd="3" destOrd="0" presId="urn:microsoft.com/office/officeart/2005/8/layout/lProcess1"/>
    <dgm:cxn modelId="{E45CC5E4-CAA8-4B24-A143-7D1310AFE141}" type="presParOf" srcId="{548D0840-5D23-4295-8E77-6BE0B7EF65C1}" destId="{04C2CBD4-0735-4940-8DE6-0C30F21C27BA}" srcOrd="4" destOrd="0" presId="urn:microsoft.com/office/officeart/2005/8/layout/lProcess1"/>
    <dgm:cxn modelId="{190DC8B1-4712-4CB4-BDEF-D02A1039F4A3}" type="presParOf" srcId="{548D0840-5D23-4295-8E77-6BE0B7EF65C1}" destId="{CE0EA00D-0FAD-47AB-B33C-5E8769A889F0}" srcOrd="5" destOrd="0" presId="urn:microsoft.com/office/officeart/2005/8/layout/lProcess1"/>
    <dgm:cxn modelId="{BDB31503-FA29-46FC-8D36-67DC230FC065}" type="presParOf" srcId="{548D0840-5D23-4295-8E77-6BE0B7EF65C1}" destId="{9B7E9AB2-BA1A-4880-8539-1F5D74490849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2669C-8D6E-45E1-BC98-E00996C3CEE5}">
      <dsp:nvSpPr>
        <dsp:cNvPr id="0" name=""/>
        <dsp:cNvSpPr/>
      </dsp:nvSpPr>
      <dsp:spPr>
        <a:xfrm>
          <a:off x="161354" y="887505"/>
          <a:ext cx="3700888" cy="4343400"/>
        </a:xfrm>
        <a:prstGeom prst="roundRect">
          <a:avLst>
            <a:gd name="adj" fmla="val 10000"/>
          </a:avLst>
        </a:prstGeom>
        <a:solidFill>
          <a:srgbClr val="A5002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600" b="1" kern="1200" dirty="0"/>
            <a:t>Pablo explica que su llamado especifico de Dios era explicar a los gentiles la gracia que Dios ofrecía para la salvación, V.1-2.</a:t>
          </a:r>
          <a:endParaRPr lang="es-GT" sz="3600" kern="1200" dirty="0"/>
        </a:p>
      </dsp:txBody>
      <dsp:txXfrm>
        <a:off x="269749" y="995900"/>
        <a:ext cx="3484098" cy="4126610"/>
      </dsp:txXfrm>
    </dsp:sp>
    <dsp:sp modelId="{E72D919F-1782-492F-AABD-F5BAC4A41590}">
      <dsp:nvSpPr>
        <dsp:cNvPr id="0" name=""/>
        <dsp:cNvSpPr/>
      </dsp:nvSpPr>
      <dsp:spPr>
        <a:xfrm rot="18289469">
          <a:off x="3306284" y="1967980"/>
          <a:ext cx="2592273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2592273" y="2721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900" kern="1200"/>
        </a:p>
      </dsp:txBody>
      <dsp:txXfrm>
        <a:off x="4537614" y="1930393"/>
        <a:ext cx="129613" cy="129613"/>
      </dsp:txXfrm>
    </dsp:sp>
    <dsp:sp modelId="{EE848DA0-CCE7-454C-B5D0-694124F88133}">
      <dsp:nvSpPr>
        <dsp:cNvPr id="0" name=""/>
        <dsp:cNvSpPr/>
      </dsp:nvSpPr>
      <dsp:spPr>
        <a:xfrm>
          <a:off x="5342599" y="5972"/>
          <a:ext cx="6006727" cy="1850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200" kern="1200" dirty="0"/>
            <a:t>El vio como obra de gracia: la salvación de los gentiles y el haber sido escogido por Dios para servir de ministro a los gentiles.</a:t>
          </a:r>
        </a:p>
      </dsp:txBody>
      <dsp:txXfrm>
        <a:off x="5396797" y="60170"/>
        <a:ext cx="5898331" cy="1742048"/>
      </dsp:txXfrm>
    </dsp:sp>
    <dsp:sp modelId="{7BAE0626-D66E-4375-841C-C40558A415F1}">
      <dsp:nvSpPr>
        <dsp:cNvPr id="0" name=""/>
        <dsp:cNvSpPr/>
      </dsp:nvSpPr>
      <dsp:spPr>
        <a:xfrm>
          <a:off x="3862243" y="3031986"/>
          <a:ext cx="1480355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480355" y="2721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500" kern="1200"/>
        </a:p>
      </dsp:txBody>
      <dsp:txXfrm>
        <a:off x="4565412" y="3022196"/>
        <a:ext cx="74017" cy="74017"/>
      </dsp:txXfrm>
    </dsp:sp>
    <dsp:sp modelId="{C66C5D00-CA96-4CAC-84E2-9F15548F797F}">
      <dsp:nvSpPr>
        <dsp:cNvPr id="0" name=""/>
        <dsp:cNvSpPr/>
      </dsp:nvSpPr>
      <dsp:spPr>
        <a:xfrm>
          <a:off x="5342599" y="2133983"/>
          <a:ext cx="6006727" cy="1850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200" kern="1200"/>
            <a:t>El cristiano debe ver como Pablo la obra de gracia: recibir la salvación en Cristo y el privilegio de servir como mensajeros del evangelio.</a:t>
          </a:r>
        </a:p>
      </dsp:txBody>
      <dsp:txXfrm>
        <a:off x="5396797" y="2188181"/>
        <a:ext cx="5898331" cy="1742048"/>
      </dsp:txXfrm>
    </dsp:sp>
    <dsp:sp modelId="{5B258EA6-2385-49CE-B841-5EFD37CD00E7}">
      <dsp:nvSpPr>
        <dsp:cNvPr id="0" name=""/>
        <dsp:cNvSpPr/>
      </dsp:nvSpPr>
      <dsp:spPr>
        <a:xfrm rot="3310531">
          <a:off x="3306284" y="4095991"/>
          <a:ext cx="2592273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2592273" y="2721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900" kern="1200"/>
        </a:p>
      </dsp:txBody>
      <dsp:txXfrm>
        <a:off x="4537614" y="4058404"/>
        <a:ext cx="129613" cy="129613"/>
      </dsp:txXfrm>
    </dsp:sp>
    <dsp:sp modelId="{B1B9B123-5ED6-41BD-B9B4-462633EC09F9}">
      <dsp:nvSpPr>
        <dsp:cNvPr id="0" name=""/>
        <dsp:cNvSpPr/>
      </dsp:nvSpPr>
      <dsp:spPr>
        <a:xfrm>
          <a:off x="5342599" y="4261994"/>
          <a:ext cx="6006727" cy="1850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200" kern="1200"/>
            <a:t>El saber que lo estamos honrando con nuestras acciones y con nuestra vida, esto produce una sensación única de realización.</a:t>
          </a:r>
        </a:p>
      </dsp:txBody>
      <dsp:txXfrm>
        <a:off x="5396797" y="4316192"/>
        <a:ext cx="5898331" cy="1742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C8C37-A763-4BF7-861D-3C41794F16AA}">
      <dsp:nvSpPr>
        <dsp:cNvPr id="0" name=""/>
        <dsp:cNvSpPr/>
      </dsp:nvSpPr>
      <dsp:spPr>
        <a:xfrm>
          <a:off x="74121" y="209547"/>
          <a:ext cx="2972293" cy="4276224"/>
        </a:xfrm>
        <a:prstGeom prst="roundRect">
          <a:avLst>
            <a:gd name="adj" fmla="val 10000"/>
          </a:avLst>
        </a:prstGeom>
        <a:solidFill>
          <a:srgbClr val="A5002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600" b="1" kern="1200" dirty="0"/>
            <a:t>Pablo explica el don de Dios llamándolo un “misterio” que era una referencia a algo oculto o secreto, V.3-6.</a:t>
          </a:r>
          <a:endParaRPr lang="es-GT" sz="3600" kern="1200" dirty="0"/>
        </a:p>
      </dsp:txBody>
      <dsp:txXfrm>
        <a:off x="161176" y="296602"/>
        <a:ext cx="2798183" cy="4102114"/>
      </dsp:txXfrm>
    </dsp:sp>
    <dsp:sp modelId="{EE3C0083-D597-4C74-AAB5-F222322693CE}">
      <dsp:nvSpPr>
        <dsp:cNvPr id="0" name=""/>
        <dsp:cNvSpPr/>
      </dsp:nvSpPr>
      <dsp:spPr>
        <a:xfrm rot="17949371">
          <a:off x="2541887" y="1470840"/>
          <a:ext cx="1967703" cy="35253"/>
        </a:xfrm>
        <a:custGeom>
          <a:avLst/>
          <a:gdLst/>
          <a:ahLst/>
          <a:cxnLst/>
          <a:rect l="0" t="0" r="0" b="0"/>
          <a:pathLst>
            <a:path>
              <a:moveTo>
                <a:pt x="0" y="17626"/>
              </a:moveTo>
              <a:lnTo>
                <a:pt x="1967703" y="1762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700" kern="1200"/>
        </a:p>
      </dsp:txBody>
      <dsp:txXfrm>
        <a:off x="3476546" y="1439274"/>
        <a:ext cx="98385" cy="98385"/>
      </dsp:txXfrm>
    </dsp:sp>
    <dsp:sp modelId="{981A9453-4E66-4F9D-81EB-8B6E986F69A6}">
      <dsp:nvSpPr>
        <dsp:cNvPr id="0" name=""/>
        <dsp:cNvSpPr/>
      </dsp:nvSpPr>
      <dsp:spPr>
        <a:xfrm>
          <a:off x="4005063" y="4414"/>
          <a:ext cx="7443363" cy="12497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200" kern="1200" dirty="0"/>
            <a:t>Identificación de los receptores del misterio: "los santos apóstoles y profetas" y ahora Pablo.</a:t>
          </a:r>
        </a:p>
      </dsp:txBody>
      <dsp:txXfrm>
        <a:off x="4041666" y="41017"/>
        <a:ext cx="7370157" cy="1176513"/>
      </dsp:txXfrm>
    </dsp:sp>
    <dsp:sp modelId="{3B32F5F6-4616-4D5D-8635-EC965142C7AF}">
      <dsp:nvSpPr>
        <dsp:cNvPr id="0" name=""/>
        <dsp:cNvSpPr/>
      </dsp:nvSpPr>
      <dsp:spPr>
        <a:xfrm rot="3365618">
          <a:off x="2666483" y="3043172"/>
          <a:ext cx="1718511" cy="35253"/>
        </a:xfrm>
        <a:custGeom>
          <a:avLst/>
          <a:gdLst/>
          <a:ahLst/>
          <a:cxnLst/>
          <a:rect l="0" t="0" r="0" b="0"/>
          <a:pathLst>
            <a:path>
              <a:moveTo>
                <a:pt x="0" y="17626"/>
              </a:moveTo>
              <a:lnTo>
                <a:pt x="1718511" y="1762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600" kern="1200"/>
        </a:p>
      </dsp:txBody>
      <dsp:txXfrm>
        <a:off x="3482776" y="3017836"/>
        <a:ext cx="85925" cy="85925"/>
      </dsp:txXfrm>
    </dsp:sp>
    <dsp:sp modelId="{434A6671-FF99-4F25-925C-E9E46309C896}">
      <dsp:nvSpPr>
        <dsp:cNvPr id="0" name=""/>
        <dsp:cNvSpPr/>
      </dsp:nvSpPr>
      <dsp:spPr>
        <a:xfrm>
          <a:off x="4005063" y="2856972"/>
          <a:ext cx="2300663" cy="1833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200" kern="1200" dirty="0"/>
            <a:t>La explicación de este misterio.</a:t>
          </a:r>
        </a:p>
      </dsp:txBody>
      <dsp:txXfrm>
        <a:off x="4058777" y="2910686"/>
        <a:ext cx="2193235" cy="1726504"/>
      </dsp:txXfrm>
    </dsp:sp>
    <dsp:sp modelId="{1E5F4E27-D48D-48A0-8F80-D2AAEB38AABB}">
      <dsp:nvSpPr>
        <dsp:cNvPr id="0" name=""/>
        <dsp:cNvSpPr/>
      </dsp:nvSpPr>
      <dsp:spPr>
        <a:xfrm rot="17842851">
          <a:off x="5742821" y="2830843"/>
          <a:ext cx="2084460" cy="35253"/>
        </a:xfrm>
        <a:custGeom>
          <a:avLst/>
          <a:gdLst/>
          <a:ahLst/>
          <a:cxnLst/>
          <a:rect l="0" t="0" r="0" b="0"/>
          <a:pathLst>
            <a:path>
              <a:moveTo>
                <a:pt x="0" y="17626"/>
              </a:moveTo>
              <a:lnTo>
                <a:pt x="2084460" y="1762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700" kern="1200"/>
        </a:p>
      </dsp:txBody>
      <dsp:txXfrm>
        <a:off x="6732940" y="2796358"/>
        <a:ext cx="104223" cy="104223"/>
      </dsp:txXfrm>
    </dsp:sp>
    <dsp:sp modelId="{2B0EC870-C355-49E2-9AC9-38D3332CF52A}">
      <dsp:nvSpPr>
        <dsp:cNvPr id="0" name=""/>
        <dsp:cNvSpPr/>
      </dsp:nvSpPr>
      <dsp:spPr>
        <a:xfrm>
          <a:off x="7264376" y="1433880"/>
          <a:ext cx="4199077" cy="978242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400" kern="1200" dirty="0"/>
            <a:t>Que los gentiles y judíos tienen partes iguales en la herencia de Dios.</a:t>
          </a:r>
        </a:p>
      </dsp:txBody>
      <dsp:txXfrm>
        <a:off x="7293028" y="1462532"/>
        <a:ext cx="4141773" cy="920938"/>
      </dsp:txXfrm>
    </dsp:sp>
    <dsp:sp modelId="{5B302460-F4ED-431A-B93F-49C2938346E9}">
      <dsp:nvSpPr>
        <dsp:cNvPr id="0" name=""/>
        <dsp:cNvSpPr/>
      </dsp:nvSpPr>
      <dsp:spPr>
        <a:xfrm rot="20368672">
          <a:off x="6273246" y="3576888"/>
          <a:ext cx="1023611" cy="35253"/>
        </a:xfrm>
        <a:custGeom>
          <a:avLst/>
          <a:gdLst/>
          <a:ahLst/>
          <a:cxnLst/>
          <a:rect l="0" t="0" r="0" b="0"/>
          <a:pathLst>
            <a:path>
              <a:moveTo>
                <a:pt x="0" y="17626"/>
              </a:moveTo>
              <a:lnTo>
                <a:pt x="1023611" y="1762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500" kern="1200"/>
        </a:p>
      </dsp:txBody>
      <dsp:txXfrm>
        <a:off x="6759461" y="3568925"/>
        <a:ext cx="51180" cy="51180"/>
      </dsp:txXfrm>
    </dsp:sp>
    <dsp:sp modelId="{E19BA786-56BA-4BC6-BF72-58EB7ED0C371}">
      <dsp:nvSpPr>
        <dsp:cNvPr id="0" name=""/>
        <dsp:cNvSpPr/>
      </dsp:nvSpPr>
      <dsp:spPr>
        <a:xfrm>
          <a:off x="7264376" y="2591869"/>
          <a:ext cx="4199077" cy="1646444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400" kern="1200" dirty="0"/>
            <a:t>Que los gentiles no son ciudadanos de segunda clase en el reino de Dios, porque Él no ve diferencia entre judíos y gentiles cuando aceptan su gracia.</a:t>
          </a:r>
        </a:p>
      </dsp:txBody>
      <dsp:txXfrm>
        <a:off x="7312599" y="2640092"/>
        <a:ext cx="4102631" cy="1549998"/>
      </dsp:txXfrm>
    </dsp:sp>
    <dsp:sp modelId="{CF952FBF-A3E1-4159-AD56-DF679D50E5F1}">
      <dsp:nvSpPr>
        <dsp:cNvPr id="0" name=""/>
        <dsp:cNvSpPr/>
      </dsp:nvSpPr>
      <dsp:spPr>
        <a:xfrm rot="3436785">
          <a:off x="5898296" y="4502357"/>
          <a:ext cx="1773511" cy="35253"/>
        </a:xfrm>
        <a:custGeom>
          <a:avLst/>
          <a:gdLst/>
          <a:ahLst/>
          <a:cxnLst/>
          <a:rect l="0" t="0" r="0" b="0"/>
          <a:pathLst>
            <a:path>
              <a:moveTo>
                <a:pt x="0" y="17626"/>
              </a:moveTo>
              <a:lnTo>
                <a:pt x="1773511" y="1762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600" kern="1200"/>
        </a:p>
      </dsp:txBody>
      <dsp:txXfrm>
        <a:off x="6740714" y="4475646"/>
        <a:ext cx="88675" cy="88675"/>
      </dsp:txXfrm>
    </dsp:sp>
    <dsp:sp modelId="{91C316C1-A2FD-4A9F-B3C8-7A3BBE1D874C}">
      <dsp:nvSpPr>
        <dsp:cNvPr id="0" name=""/>
        <dsp:cNvSpPr/>
      </dsp:nvSpPr>
      <dsp:spPr>
        <a:xfrm>
          <a:off x="7264376" y="4418061"/>
          <a:ext cx="4199077" cy="1695935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400" kern="1200" dirty="0"/>
            <a:t>Cada creyente tiene todas las bendiciones y promesas asociadas con ser hijos de Dios, porque todos son parte del mismo Cuerpo, la Iglesia.</a:t>
          </a:r>
        </a:p>
      </dsp:txBody>
      <dsp:txXfrm>
        <a:off x="7314048" y="4467733"/>
        <a:ext cx="4099733" cy="15965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626AF-8A0D-400B-8C35-09539E28034D}">
      <dsp:nvSpPr>
        <dsp:cNvPr id="0" name=""/>
        <dsp:cNvSpPr/>
      </dsp:nvSpPr>
      <dsp:spPr>
        <a:xfrm>
          <a:off x="0" y="0"/>
          <a:ext cx="11497235" cy="1839557"/>
        </a:xfrm>
        <a:prstGeom prst="rect">
          <a:avLst/>
        </a:prstGeom>
        <a:solidFill>
          <a:srgbClr val="A50021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600" b="1" kern="1200" dirty="0"/>
            <a:t>Pablo declara que su misión como apóstol de los gentiles es predicar la administración de este misterio ahora revelado, V.7-9. </a:t>
          </a:r>
          <a:endParaRPr lang="es-GT" sz="3600" kern="1200" dirty="0"/>
        </a:p>
      </dsp:txBody>
      <dsp:txXfrm>
        <a:off x="0" y="0"/>
        <a:ext cx="11497235" cy="1839557"/>
      </dsp:txXfrm>
    </dsp:sp>
    <dsp:sp modelId="{22C3042F-553A-44BD-9FDB-78868E44E49F}">
      <dsp:nvSpPr>
        <dsp:cNvPr id="0" name=""/>
        <dsp:cNvSpPr/>
      </dsp:nvSpPr>
      <dsp:spPr>
        <a:xfrm>
          <a:off x="444" y="1839557"/>
          <a:ext cx="4321801" cy="386307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200" kern="1200" dirty="0"/>
            <a:t>El se identificó como ministro y siervo del evangelio y dedicó su vida a servir al Salvador, quien le había dado libertad del pecado y lo había reconciliado con el Padre, V.7.</a:t>
          </a:r>
        </a:p>
      </dsp:txBody>
      <dsp:txXfrm>
        <a:off x="444" y="1839557"/>
        <a:ext cx="4321801" cy="3863070"/>
      </dsp:txXfrm>
    </dsp:sp>
    <dsp:sp modelId="{858AA4FB-A361-4FD7-BC26-22316FF769AA}">
      <dsp:nvSpPr>
        <dsp:cNvPr id="0" name=""/>
        <dsp:cNvSpPr/>
      </dsp:nvSpPr>
      <dsp:spPr>
        <a:xfrm>
          <a:off x="4322246" y="1839557"/>
          <a:ext cx="3587272" cy="3863070"/>
        </a:xfrm>
        <a:prstGeom prst="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200" kern="1200"/>
            <a:t>El reconoció que no era digno de predicar las buenas nuevas de salvación, V.8. “El contrastó su pequeñez con la grandeza de Cristo”.</a:t>
          </a:r>
        </a:p>
      </dsp:txBody>
      <dsp:txXfrm>
        <a:off x="4322246" y="1839557"/>
        <a:ext cx="3587272" cy="3863070"/>
      </dsp:txXfrm>
    </dsp:sp>
    <dsp:sp modelId="{4EB906C9-AED6-4732-9A9C-3923F5F28BE6}">
      <dsp:nvSpPr>
        <dsp:cNvPr id="0" name=""/>
        <dsp:cNvSpPr/>
      </dsp:nvSpPr>
      <dsp:spPr>
        <a:xfrm>
          <a:off x="7909518" y="1839557"/>
          <a:ext cx="3587272" cy="3863070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200" kern="1200"/>
            <a:t>El llamado era decir que los tesoros y las bendiciones del evangelio estaban disponibles para los creyentes a través de Jesucristo, V.9.</a:t>
          </a:r>
        </a:p>
      </dsp:txBody>
      <dsp:txXfrm>
        <a:off x="7909518" y="1839557"/>
        <a:ext cx="3587272" cy="3863070"/>
      </dsp:txXfrm>
    </dsp:sp>
    <dsp:sp modelId="{BDD8C16D-7F95-41B7-AE1E-26C6A153166D}">
      <dsp:nvSpPr>
        <dsp:cNvPr id="0" name=""/>
        <dsp:cNvSpPr/>
      </dsp:nvSpPr>
      <dsp:spPr>
        <a:xfrm>
          <a:off x="0" y="5702627"/>
          <a:ext cx="11497235" cy="429230"/>
        </a:xfrm>
        <a:prstGeom prst="rect">
          <a:avLst/>
        </a:prstGeom>
        <a:solidFill>
          <a:srgbClr val="A50021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D7A5A-05E6-4297-BE21-C60A88201BED}">
      <dsp:nvSpPr>
        <dsp:cNvPr id="0" name=""/>
        <dsp:cNvSpPr/>
      </dsp:nvSpPr>
      <dsp:spPr>
        <a:xfrm>
          <a:off x="0" y="0"/>
          <a:ext cx="11537577" cy="1835523"/>
        </a:xfrm>
        <a:prstGeom prst="rect">
          <a:avLst/>
        </a:prstGeom>
        <a:solidFill>
          <a:srgbClr val="A50021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600" b="1" kern="1200" dirty="0"/>
            <a:t>Pablo comprendió que, al declarar este misterio, el poder inherente del mensaje podía transformar la vida de las personas, V.10-13.</a:t>
          </a:r>
          <a:endParaRPr lang="es-GT" sz="3600" kern="1200" dirty="0"/>
        </a:p>
      </dsp:txBody>
      <dsp:txXfrm>
        <a:off x="0" y="0"/>
        <a:ext cx="11537577" cy="1835523"/>
      </dsp:txXfrm>
    </dsp:sp>
    <dsp:sp modelId="{779153CD-DBE5-48BD-A3B6-ED2BD59E8D81}">
      <dsp:nvSpPr>
        <dsp:cNvPr id="0" name=""/>
        <dsp:cNvSpPr/>
      </dsp:nvSpPr>
      <dsp:spPr>
        <a:xfrm>
          <a:off x="4103" y="1835523"/>
          <a:ext cx="4191385" cy="38545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000" kern="1200" dirty="0"/>
            <a:t>El usó el termino “multiforme” para describir la sabiduría de Dios, V.10. “Esta palabra en su significado griego básico, se refería a una variedad de colores, como en una tela o pintura”.</a:t>
          </a:r>
        </a:p>
      </dsp:txBody>
      <dsp:txXfrm>
        <a:off x="4103" y="1835523"/>
        <a:ext cx="4191385" cy="3854598"/>
      </dsp:txXfrm>
    </dsp:sp>
    <dsp:sp modelId="{FFC11239-CD04-42EA-9633-8E379F02F563}">
      <dsp:nvSpPr>
        <dsp:cNvPr id="0" name=""/>
        <dsp:cNvSpPr/>
      </dsp:nvSpPr>
      <dsp:spPr>
        <a:xfrm>
          <a:off x="4195489" y="1835523"/>
          <a:ext cx="3146598" cy="3854598"/>
        </a:xfrm>
        <a:prstGeom prst="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000" kern="1200" dirty="0"/>
            <a:t>El señala que, al dar a conocer el misterio, el propósito de Dios es exhibido ante todas las potestades en los lugares celestiales, V.10,11.</a:t>
          </a:r>
        </a:p>
      </dsp:txBody>
      <dsp:txXfrm>
        <a:off x="4195489" y="1835523"/>
        <a:ext cx="3146598" cy="3854598"/>
      </dsp:txXfrm>
    </dsp:sp>
    <dsp:sp modelId="{963068EA-CCC8-4020-B1CE-9D18C9F1C877}">
      <dsp:nvSpPr>
        <dsp:cNvPr id="0" name=""/>
        <dsp:cNvSpPr/>
      </dsp:nvSpPr>
      <dsp:spPr>
        <a:xfrm>
          <a:off x="7342087" y="1835523"/>
          <a:ext cx="4191385" cy="3854598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000" kern="1200" dirty="0"/>
            <a:t>Él afirma esta verdad: que todos los creyentes tienen el mismo acceso a Dios por medio de la fe en Cristo, V.12. 4) El no quería que los creyentes se desanimaran por la situación que él estaba viviendo, V.13.</a:t>
          </a:r>
        </a:p>
      </dsp:txBody>
      <dsp:txXfrm>
        <a:off x="7342087" y="1835523"/>
        <a:ext cx="4191385" cy="3854598"/>
      </dsp:txXfrm>
    </dsp:sp>
    <dsp:sp modelId="{4D2001D6-2CFB-4148-B907-8B915D1FBB35}">
      <dsp:nvSpPr>
        <dsp:cNvPr id="0" name=""/>
        <dsp:cNvSpPr/>
      </dsp:nvSpPr>
      <dsp:spPr>
        <a:xfrm>
          <a:off x="0" y="5690121"/>
          <a:ext cx="11537577" cy="428288"/>
        </a:xfrm>
        <a:prstGeom prst="rect">
          <a:avLst/>
        </a:prstGeom>
        <a:solidFill>
          <a:srgbClr val="A50021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D36CA-5685-4AF5-B0DB-6BC191FD98A5}">
      <dsp:nvSpPr>
        <dsp:cNvPr id="0" name=""/>
        <dsp:cNvSpPr/>
      </dsp:nvSpPr>
      <dsp:spPr>
        <a:xfrm>
          <a:off x="161367" y="1656"/>
          <a:ext cx="11201393" cy="2480698"/>
        </a:xfrm>
        <a:prstGeom prst="roundRect">
          <a:avLst>
            <a:gd name="adj" fmla="val 10000"/>
          </a:avLst>
        </a:prstGeom>
        <a:solidFill>
          <a:srgbClr val="A5002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400" b="1" kern="1200" dirty="0"/>
            <a:t>Pablo una vez que ha expuesto a la Iglesia las inescrutables riquezas de su gracia, que hemos sido objeto de su amor al ser llamados y escogidos desde antes de la fundación del mundo, que nos adoptó, y nos insertó en su familia a judíos y gentiles, ahora eleva esta oración, V.14-19. </a:t>
          </a:r>
          <a:endParaRPr lang="es-GT" sz="3400" kern="1200" dirty="0"/>
        </a:p>
      </dsp:txBody>
      <dsp:txXfrm>
        <a:off x="234024" y="74313"/>
        <a:ext cx="11056079" cy="2335384"/>
      </dsp:txXfrm>
    </dsp:sp>
    <dsp:sp modelId="{CAC6B65A-7D60-4F24-A5BF-BC2D31CE2094}">
      <dsp:nvSpPr>
        <dsp:cNvPr id="0" name=""/>
        <dsp:cNvSpPr/>
      </dsp:nvSpPr>
      <dsp:spPr>
        <a:xfrm rot="5400000">
          <a:off x="5717886" y="2526533"/>
          <a:ext cx="88355" cy="8835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1F45E8-5570-4F47-9646-C6873B6E467A}">
      <dsp:nvSpPr>
        <dsp:cNvPr id="0" name=""/>
        <dsp:cNvSpPr/>
      </dsp:nvSpPr>
      <dsp:spPr>
        <a:xfrm>
          <a:off x="161367" y="2659066"/>
          <a:ext cx="11201393" cy="50488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000" kern="1200" dirty="0"/>
            <a:t>Que comprendieran la grandeza de Dios.</a:t>
          </a:r>
        </a:p>
      </dsp:txBody>
      <dsp:txXfrm>
        <a:off x="176155" y="2673854"/>
        <a:ext cx="11171817" cy="475312"/>
      </dsp:txXfrm>
    </dsp:sp>
    <dsp:sp modelId="{E0094943-8485-49F0-AE07-BE98B7A15590}">
      <dsp:nvSpPr>
        <dsp:cNvPr id="0" name=""/>
        <dsp:cNvSpPr/>
      </dsp:nvSpPr>
      <dsp:spPr>
        <a:xfrm rot="5400000">
          <a:off x="5717886" y="3208132"/>
          <a:ext cx="88355" cy="8835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C79557-241E-4056-AD3B-7F8C7F733F6B}">
      <dsp:nvSpPr>
        <dsp:cNvPr id="0" name=""/>
        <dsp:cNvSpPr/>
      </dsp:nvSpPr>
      <dsp:spPr>
        <a:xfrm>
          <a:off x="161367" y="3340665"/>
          <a:ext cx="11201393" cy="50488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507285"/>
            <a:satOff val="25000"/>
            <a:lumOff val="445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507285"/>
              <a:satOff val="25000"/>
              <a:lumOff val="44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000" kern="1200"/>
            <a:t>Que sean fortalecidos en el hombre interior por su Espíritu.</a:t>
          </a:r>
        </a:p>
      </dsp:txBody>
      <dsp:txXfrm>
        <a:off x="176155" y="3355453"/>
        <a:ext cx="11171817" cy="475312"/>
      </dsp:txXfrm>
    </dsp:sp>
    <dsp:sp modelId="{81012B21-3D83-465C-9E94-ABC05DCC7723}">
      <dsp:nvSpPr>
        <dsp:cNvPr id="0" name=""/>
        <dsp:cNvSpPr/>
      </dsp:nvSpPr>
      <dsp:spPr>
        <a:xfrm rot="5400000">
          <a:off x="5717886" y="3889731"/>
          <a:ext cx="88355" cy="8835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519A36-52C9-46E5-AD9B-A0D8D13460FF}">
      <dsp:nvSpPr>
        <dsp:cNvPr id="0" name=""/>
        <dsp:cNvSpPr/>
      </dsp:nvSpPr>
      <dsp:spPr>
        <a:xfrm>
          <a:off x="161367" y="4022264"/>
          <a:ext cx="11201393" cy="50488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000" kern="1200"/>
            <a:t>Que habite Cristo por la fe en sus corazones.</a:t>
          </a:r>
        </a:p>
      </dsp:txBody>
      <dsp:txXfrm>
        <a:off x="176155" y="4037052"/>
        <a:ext cx="11171817" cy="475312"/>
      </dsp:txXfrm>
    </dsp:sp>
    <dsp:sp modelId="{773634F4-69CC-46BF-89BE-4CD8B1430C36}">
      <dsp:nvSpPr>
        <dsp:cNvPr id="0" name=""/>
        <dsp:cNvSpPr/>
      </dsp:nvSpPr>
      <dsp:spPr>
        <a:xfrm rot="5400000">
          <a:off x="5717886" y="4571331"/>
          <a:ext cx="88355" cy="8835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CC3275-B94D-4222-AB18-4B14D422B06B}">
      <dsp:nvSpPr>
        <dsp:cNvPr id="0" name=""/>
        <dsp:cNvSpPr/>
      </dsp:nvSpPr>
      <dsp:spPr>
        <a:xfrm>
          <a:off x="161367" y="4703864"/>
          <a:ext cx="11201393" cy="73129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521856"/>
            <a:satOff val="75000"/>
            <a:lumOff val="1334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1521856"/>
              <a:satOff val="75000"/>
              <a:lumOff val="133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000" kern="1200" dirty="0"/>
            <a:t>Que sean capaces de conocer el amor de Dios que excede a todo conocimiento.</a:t>
          </a:r>
        </a:p>
      </dsp:txBody>
      <dsp:txXfrm>
        <a:off x="182786" y="4725283"/>
        <a:ext cx="11158555" cy="688452"/>
      </dsp:txXfrm>
    </dsp:sp>
    <dsp:sp modelId="{8320740A-2717-4C45-9C09-57EC7E21909A}">
      <dsp:nvSpPr>
        <dsp:cNvPr id="0" name=""/>
        <dsp:cNvSpPr/>
      </dsp:nvSpPr>
      <dsp:spPr>
        <a:xfrm rot="5400000">
          <a:off x="5717886" y="5479332"/>
          <a:ext cx="88355" cy="8835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BDD7FC-0836-4139-9282-C605C12EE65F}">
      <dsp:nvSpPr>
        <dsp:cNvPr id="0" name=""/>
        <dsp:cNvSpPr/>
      </dsp:nvSpPr>
      <dsp:spPr>
        <a:xfrm>
          <a:off x="161367" y="5611865"/>
          <a:ext cx="11201393" cy="50488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000" kern="1200"/>
            <a:t>Que fueran llenos de toda la plenitud de Dios. </a:t>
          </a:r>
        </a:p>
      </dsp:txBody>
      <dsp:txXfrm>
        <a:off x="176155" y="5626653"/>
        <a:ext cx="11171817" cy="4753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F6A0A-F896-4B9D-903C-1176C9DF6B4D}">
      <dsp:nvSpPr>
        <dsp:cNvPr id="0" name=""/>
        <dsp:cNvSpPr/>
      </dsp:nvSpPr>
      <dsp:spPr>
        <a:xfrm>
          <a:off x="147925" y="1247"/>
          <a:ext cx="11228277" cy="2121723"/>
        </a:xfrm>
        <a:prstGeom prst="roundRect">
          <a:avLst>
            <a:gd name="adj" fmla="val 10000"/>
          </a:avLst>
        </a:prstGeom>
        <a:solidFill>
          <a:srgbClr val="A5002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400" b="1" kern="1200" dirty="0"/>
            <a:t>Pablo finaliza esta parte teórica-teológica de la misma manera que la empezó en Efesios 1:3, con una bendición y una doxología, donde alaba a Dios por quién es ÉL y lo que ha hecho, además afirma lo siguiente, V.20-21.</a:t>
          </a:r>
          <a:endParaRPr lang="es-GT" sz="3400" kern="1200" dirty="0"/>
        </a:p>
      </dsp:txBody>
      <dsp:txXfrm>
        <a:off x="210068" y="63390"/>
        <a:ext cx="11103991" cy="1997437"/>
      </dsp:txXfrm>
    </dsp:sp>
    <dsp:sp modelId="{7754B880-BCDC-4CB4-9A9E-CAA3FE55A4F7}">
      <dsp:nvSpPr>
        <dsp:cNvPr id="0" name=""/>
        <dsp:cNvSpPr/>
      </dsp:nvSpPr>
      <dsp:spPr>
        <a:xfrm rot="5400000">
          <a:off x="5675479" y="2209555"/>
          <a:ext cx="173169" cy="17316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BE060E-7AAC-4B99-B7BC-76B01D362B31}">
      <dsp:nvSpPr>
        <dsp:cNvPr id="0" name=""/>
        <dsp:cNvSpPr/>
      </dsp:nvSpPr>
      <dsp:spPr>
        <a:xfrm>
          <a:off x="147925" y="2469310"/>
          <a:ext cx="11228277" cy="98954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000" kern="1200"/>
            <a:t>Que Dios puede hacer mucho más de lo que pedimos o entendemos.</a:t>
          </a:r>
        </a:p>
      </dsp:txBody>
      <dsp:txXfrm>
        <a:off x="176908" y="2498293"/>
        <a:ext cx="11170311" cy="931574"/>
      </dsp:txXfrm>
    </dsp:sp>
    <dsp:sp modelId="{7B13649E-DD8D-4DD0-B25B-B6E4B68D8F6F}">
      <dsp:nvSpPr>
        <dsp:cNvPr id="0" name=""/>
        <dsp:cNvSpPr/>
      </dsp:nvSpPr>
      <dsp:spPr>
        <a:xfrm rot="5400000">
          <a:off x="5675479" y="3545435"/>
          <a:ext cx="173169" cy="17316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C2CBD4-0735-4940-8DE6-0C30F21C27BA}">
      <dsp:nvSpPr>
        <dsp:cNvPr id="0" name=""/>
        <dsp:cNvSpPr/>
      </dsp:nvSpPr>
      <dsp:spPr>
        <a:xfrm>
          <a:off x="147925" y="3805190"/>
          <a:ext cx="11228277" cy="98954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000" kern="1200"/>
            <a:t>Que Dios puede hacer esto en nuestra vida ahora, mediante el poder que actúa en nosotros.</a:t>
          </a:r>
        </a:p>
      </dsp:txBody>
      <dsp:txXfrm>
        <a:off x="176908" y="3834173"/>
        <a:ext cx="11170311" cy="931574"/>
      </dsp:txXfrm>
    </dsp:sp>
    <dsp:sp modelId="{CE0EA00D-0FAD-47AB-B33C-5E8769A889F0}">
      <dsp:nvSpPr>
        <dsp:cNvPr id="0" name=""/>
        <dsp:cNvSpPr/>
      </dsp:nvSpPr>
      <dsp:spPr>
        <a:xfrm rot="5400000">
          <a:off x="5675479" y="4881315"/>
          <a:ext cx="173169" cy="17316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7E9AB2-BA1A-4880-8539-1F5D74490849}">
      <dsp:nvSpPr>
        <dsp:cNvPr id="0" name=""/>
        <dsp:cNvSpPr/>
      </dsp:nvSpPr>
      <dsp:spPr>
        <a:xfrm>
          <a:off x="147925" y="5141069"/>
          <a:ext cx="11228277" cy="98954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000" kern="1200"/>
            <a:t>Que la única respuesta apropiada a este gran Dios es darle gloria especialmente en la iglesia, la compañía de sus redimidos. </a:t>
          </a:r>
        </a:p>
      </dsp:txBody>
      <dsp:txXfrm>
        <a:off x="176908" y="5170052"/>
        <a:ext cx="11170311" cy="931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4/19/2022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16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4/19/2022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7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4/19/2022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06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4/19/2022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26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4/19/2022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244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4/19/2022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239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4/19/2022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79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4/19/2022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23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4/19/2022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696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4/19/2022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08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4/19/2022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80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A50021"/>
            </a:gs>
            <a:gs pos="4000">
              <a:schemeClr val="bg1"/>
            </a:gs>
            <a:gs pos="96000">
              <a:schemeClr val="bg1"/>
            </a:gs>
            <a:gs pos="97000">
              <a:srgbClr val="A5002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4/19/2022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5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160" y="769584"/>
            <a:ext cx="5742432" cy="53644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2858" y="578224"/>
            <a:ext cx="5558972" cy="3314894"/>
          </a:xfrm>
        </p:spPr>
        <p:txBody>
          <a:bodyPr anchor="ctr">
            <a:normAutofit/>
          </a:bodyPr>
          <a:lstStyle/>
          <a:p>
            <a:pPr algn="ctr"/>
            <a:r>
              <a:rPr lang="es-GT" sz="7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EL GRAN MISTERIO DE LA GRACIA</a:t>
            </a:r>
            <a:endParaRPr lang="es-GT" sz="7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60402F-0B6C-4305-9D19-A64A7E5388F7}"/>
              </a:ext>
            </a:extLst>
          </p:cNvPr>
          <p:cNvSpPr txBox="1"/>
          <p:nvPr/>
        </p:nvSpPr>
        <p:spPr>
          <a:xfrm>
            <a:off x="362859" y="3916279"/>
            <a:ext cx="55589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“La gracia de Dios nos permite conocer el amor de Cristo”</a:t>
            </a:r>
            <a:endParaRPr lang="es-419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3539567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31" y="391751"/>
            <a:ext cx="7211568" cy="3706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63070" y="4249271"/>
            <a:ext cx="11497235" cy="224565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GT" sz="67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EXPERIMENTANDO LA PLENITUD DEL AMOR DE DIOS</a:t>
            </a:r>
            <a:br>
              <a:rPr lang="es-GT" sz="67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s-GT" sz="4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Efesios 3:14-21.</a:t>
            </a:r>
            <a:endParaRPr lang="es-GT" sz="4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11043739" y="220755"/>
            <a:ext cx="1148261" cy="1244600"/>
          </a:xfrm>
          <a:prstGeom prst="teardrop">
            <a:avLst/>
          </a:prstGeom>
          <a:solidFill>
            <a:srgbClr val="A50021"/>
          </a:solidFill>
          <a:ln>
            <a:prstDash val="soli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b" anchorCtr="1">
            <a:noAutofit/>
          </a:bodyPr>
          <a:lstStyle/>
          <a:p>
            <a:pPr algn="ctr"/>
            <a:r>
              <a:rPr lang="es-GT" sz="6600" b="1" dirty="0">
                <a:ln w="0"/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203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375580"/>
              </p:ext>
            </p:extLst>
          </p:nvPr>
        </p:nvGraphicFramePr>
        <p:xfrm>
          <a:off x="349625" y="376518"/>
          <a:ext cx="11524128" cy="6118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475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2D36CA-5685-4AF5-B0DB-6BC191FD9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C6B65A-7D60-4F24-A5BF-BC2D31CE2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1F45E8-5570-4F47-9646-C6873B6E4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094943-8485-49F0-AE07-BE98B7A15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C79557-241E-4056-AD3B-7F8C7F733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012B21-3D83-465C-9E94-ABC05DCC7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519A36-52C9-46E5-AD9B-A0D8D1346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3634F4-69CC-46BF-89BE-4CD8B1430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CC3275-B94D-4222-AB18-4B14D422B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20740A-2717-4C45-9C09-57EC7E2190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BDD7FC-0836-4139-9282-C605C12EE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554078"/>
              </p:ext>
            </p:extLst>
          </p:nvPr>
        </p:nvGraphicFramePr>
        <p:xfrm>
          <a:off x="336176" y="376518"/>
          <a:ext cx="11524129" cy="6131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259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BF6A0A-F896-4B9D-903C-1176C9DF6B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54B880-BCDC-4CB4-9A9E-CAA3FE55A4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BE060E-7AAC-4B99-B7BC-76B01D362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13649E-DD8D-4DD0-B25B-B6E4B68D8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C2CBD4-0735-4940-8DE6-0C30F21C2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0EA00D-0FAD-47AB-B33C-5E8769A88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7E9AB2-BA1A-4880-8539-1F5D74490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9553" y="2057398"/>
            <a:ext cx="9888967" cy="2749924"/>
          </a:xfrm>
          <a:prstGeom prst="wedgeRoundRectCallout">
            <a:avLst>
              <a:gd name="adj1" fmla="val -61079"/>
              <a:gd name="adj2" fmla="val -123036"/>
              <a:gd name="adj3" fmla="val 16667"/>
            </a:avLst>
          </a:prstGeom>
          <a:solidFill>
            <a:srgbClr val="A500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s-GT" sz="6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DISCIPULADO Y MINISTERIO EN ACCION</a:t>
            </a:r>
          </a:p>
        </p:txBody>
      </p:sp>
    </p:spTree>
    <p:extLst>
      <p:ext uri="{BB962C8B-B14F-4D97-AF65-F5344CB8AC3E}">
        <p14:creationId xmlns:p14="http://schemas.microsoft.com/office/powerpoint/2010/main" val="289922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3071" y="376518"/>
            <a:ext cx="11510682" cy="6118411"/>
          </a:xfrm>
        </p:spPr>
        <p:txBody>
          <a:bodyPr anchor="ctr">
            <a:noAutofit/>
          </a:bodyPr>
          <a:lstStyle/>
          <a:p>
            <a:pPr marL="615950" indent="-571500" algn="just">
              <a:buClrTx/>
              <a:buFont typeface="Wingdings" panose="05000000000000000000" pitchFamily="2" charset="2"/>
              <a:buChar char="ü"/>
            </a:pPr>
            <a:r>
              <a:rPr lang="es-GT" sz="3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uso a personas para revelarnos este misterio con el fin de responder al mensaje del Evangelio.</a:t>
            </a:r>
          </a:p>
          <a:p>
            <a:pPr marL="615950" indent="-571500" algn="just">
              <a:buClrTx/>
              <a:buFont typeface="Wingdings" panose="05000000000000000000" pitchFamily="2" charset="2"/>
              <a:buChar char="ü"/>
            </a:pPr>
            <a:r>
              <a:rPr lang="es-GT" sz="3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ahora nos llama a compartir el misterio de Dios con aquellos de quienes está oculto.</a:t>
            </a:r>
          </a:p>
          <a:p>
            <a:pPr marL="615950" indent="-571500" algn="just">
              <a:buClrTx/>
              <a:buFont typeface="Wingdings" panose="05000000000000000000" pitchFamily="2" charset="2"/>
              <a:buChar char="ü"/>
            </a:pPr>
            <a:r>
              <a:rPr lang="es-GT" sz="3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Comparta su trayectoria espiritual con los no creyentes y muestre respeto a todos los creyentes sin prejuicios.</a:t>
            </a:r>
          </a:p>
          <a:p>
            <a:pPr marL="615950" indent="-571500" algn="just">
              <a:buClrTx/>
              <a:buFont typeface="Wingdings" panose="05000000000000000000" pitchFamily="2" charset="2"/>
              <a:buChar char="ü"/>
            </a:pPr>
            <a:r>
              <a:rPr lang="es-GT" sz="3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 que pueda vivir en libertad espiritual y creer que Dios hará grandes cosas.</a:t>
            </a:r>
          </a:p>
        </p:txBody>
      </p:sp>
    </p:spTree>
    <p:extLst>
      <p:ext uri="{BB962C8B-B14F-4D97-AF65-F5344CB8AC3E}">
        <p14:creationId xmlns:p14="http://schemas.microsoft.com/office/powerpoint/2010/main" val="360087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"/>
            <a:ext cx="12192000" cy="685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4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9247" y="551328"/>
            <a:ext cx="10811435" cy="3079377"/>
          </a:xfrm>
        </p:spPr>
        <p:txBody>
          <a:bodyPr>
            <a:normAutofit/>
          </a:bodyPr>
          <a:lstStyle/>
          <a:p>
            <a:pPr algn="ctr"/>
            <a:r>
              <a:rPr lang="es-GT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VERSÍCULO CLAVE:</a:t>
            </a:r>
            <a:br>
              <a:rPr lang="es-GT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es-GT" dirty="0">
                <a:ln w="0"/>
                <a:solidFill>
                  <a:schemeClr val="tx1"/>
                </a:solidFill>
                <a:latin typeface="+mn-lt"/>
              </a:rPr>
              <a:t>“…conocer el amor de Cristo, que excede a todo conocimiento, para que seáis llenos de toda la plenitud de Dios” Efesios 3:19.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9247" y="4329953"/>
            <a:ext cx="10824881" cy="1976717"/>
          </a:xfrm>
        </p:spPr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s-GT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LECTURA EN CLASE:</a:t>
            </a:r>
          </a:p>
          <a:p>
            <a:pPr marL="45720" indent="0" algn="ctr">
              <a:buNone/>
            </a:pPr>
            <a:r>
              <a:rPr lang="es-GT" sz="4400" dirty="0">
                <a:ln w="0"/>
              </a:rPr>
              <a:t>Efesios 3:3-12,14-21. </a:t>
            </a:r>
            <a:endParaRPr lang="es-GT" sz="440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22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3071" y="389965"/>
            <a:ext cx="11497235" cy="981635"/>
          </a:xfrm>
        </p:spPr>
        <p:txBody>
          <a:bodyPr>
            <a:normAutofit/>
          </a:bodyPr>
          <a:lstStyle/>
          <a:p>
            <a:pPr algn="ctr"/>
            <a:r>
              <a:rPr lang="es-GT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INTRODUCCION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3071" y="1532965"/>
            <a:ext cx="11497235" cy="4961964"/>
          </a:xfrm>
        </p:spPr>
        <p:txBody>
          <a:bodyPr anchor="ctr">
            <a:normAutofit fontScale="85000" lnSpcReduction="20000"/>
          </a:bodyPr>
          <a:lstStyle/>
          <a:p>
            <a:pPr algn="just">
              <a:buClr>
                <a:srgbClr val="704F50"/>
              </a:buClr>
            </a:pPr>
            <a:r>
              <a:rPr lang="es-GT" sz="4500" dirty="0"/>
              <a:t>La mayoría de las personas se sienten intrigadas por algo que no comprenden, “los misterios”. </a:t>
            </a:r>
          </a:p>
          <a:p>
            <a:pPr algn="just">
              <a:buClr>
                <a:srgbClr val="704F50"/>
              </a:buClr>
            </a:pPr>
            <a:r>
              <a:rPr lang="es-GT" sz="4500" dirty="0"/>
              <a:t>Pablo uso el termino “misterios” para describir las cosas de Dios que están </a:t>
            </a:r>
            <a:r>
              <a:rPr lang="es-GT" sz="4500"/>
              <a:t>mucho más </a:t>
            </a:r>
            <a:r>
              <a:rPr lang="es-GT" sz="4500" dirty="0"/>
              <a:t>allá de la comprensión humana. </a:t>
            </a:r>
          </a:p>
          <a:p>
            <a:pPr algn="just">
              <a:buClr>
                <a:srgbClr val="704F50"/>
              </a:buClr>
            </a:pPr>
            <a:r>
              <a:rPr lang="es-GT" sz="4500" dirty="0"/>
              <a:t>Al estudiar la Palabra de Dios hay conceptos que no entendemos por eso regresamos a ella para comprender las cosas de Dios. </a:t>
            </a:r>
          </a:p>
          <a:p>
            <a:pPr algn="just">
              <a:buClr>
                <a:srgbClr val="704F50"/>
              </a:buClr>
            </a:pPr>
            <a:r>
              <a:rPr lang="es-GT" sz="4500" dirty="0"/>
              <a:t>En esta lección estudiaremos el fervor que Pablo expresó al enseñar sobre los misterios de Dios, nosotros no debemos perder ese fervor hoy.</a:t>
            </a:r>
          </a:p>
        </p:txBody>
      </p:sp>
    </p:spTree>
    <p:extLst>
      <p:ext uri="{BB962C8B-B14F-4D97-AF65-F5344CB8AC3E}">
        <p14:creationId xmlns:p14="http://schemas.microsoft.com/office/powerpoint/2010/main" val="10050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6518"/>
            <a:ext cx="7193280" cy="3703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63070" y="4249271"/>
            <a:ext cx="11497235" cy="224565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GT" sz="67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 MISTERIO DE CRISTO ES REVELADO</a:t>
            </a:r>
            <a:br>
              <a:rPr lang="es-GT" sz="67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s-GT" sz="4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Efesios 3:1-6. </a:t>
            </a:r>
            <a:endParaRPr lang="es-GT" sz="4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11043739" y="220755"/>
            <a:ext cx="1148261" cy="1244600"/>
          </a:xfrm>
          <a:prstGeom prst="teardrop">
            <a:avLst/>
          </a:prstGeom>
          <a:solidFill>
            <a:srgbClr val="A50021"/>
          </a:solidFill>
          <a:ln>
            <a:prstDash val="soli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b" anchorCtr="1">
            <a:noAutofit/>
          </a:bodyPr>
          <a:lstStyle/>
          <a:p>
            <a:pPr algn="ctr"/>
            <a:r>
              <a:rPr lang="es-GT" sz="6600" b="1" dirty="0">
                <a:ln w="0"/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8192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20"/>
              </p:ext>
            </p:extLst>
          </p:nvPr>
        </p:nvGraphicFramePr>
        <p:xfrm>
          <a:off x="363071" y="389964"/>
          <a:ext cx="11510682" cy="6118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570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12669C-8D6E-45E1-BC98-E00996C3C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2D919F-1782-492F-AABD-F5BAC4A41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848DA0-CCE7-454C-B5D0-694124F88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AE0626-D66E-4375-841C-C40558A41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6C5D00-CA96-4CAC-84E2-9F15548F7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258EA6-2385-49CE-B841-5EFD37CD0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B9B123-5ED6-41BD-B9B4-462633EC0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7285269"/>
              </p:ext>
            </p:extLst>
          </p:nvPr>
        </p:nvGraphicFramePr>
        <p:xfrm>
          <a:off x="349624" y="376518"/>
          <a:ext cx="11537575" cy="6118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707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5C8C37-A763-4BF7-861D-3C41794F1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3C0083-D597-4C74-AAB5-F222322693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1A9453-4E66-4F9D-81EB-8B6E986F6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32F5F6-4616-4D5D-8635-EC965142C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4A6671-FF99-4F25-925C-E9E46309C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F4E27-D48D-48A0-8F80-D2AAEB38A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0EC870-C355-49E2-9AC9-38D3332CF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302460-F4ED-431A-B93F-49C293834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9BA786-56BA-4BC6-BF72-58EB7ED0C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952FBF-A3E1-4159-AD56-DF679D50E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C316C1-A2FD-4A9F-B3C8-7A3BBE1D8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503" y="377932"/>
            <a:ext cx="7205472" cy="3706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63070" y="4249271"/>
            <a:ext cx="11497235" cy="224565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GT" sz="67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PROCLAMANDO EL PLAN REVELADO DE DIOS</a:t>
            </a:r>
            <a:br>
              <a:rPr lang="es-GT" sz="67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s-GT" sz="4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Efesios 3:7-13.</a:t>
            </a:r>
            <a:endParaRPr lang="es-GT" sz="4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11043739" y="220755"/>
            <a:ext cx="1148261" cy="1244600"/>
          </a:xfrm>
          <a:prstGeom prst="teardrop">
            <a:avLst/>
          </a:prstGeom>
          <a:solidFill>
            <a:srgbClr val="A50021"/>
          </a:solidFill>
          <a:ln>
            <a:prstDash val="soli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b" anchorCtr="1">
            <a:noAutofit/>
          </a:bodyPr>
          <a:lstStyle/>
          <a:p>
            <a:pPr algn="ctr"/>
            <a:r>
              <a:rPr lang="es-GT" sz="6600" b="1" dirty="0">
                <a:ln w="0"/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5844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412175"/>
              </p:ext>
            </p:extLst>
          </p:nvPr>
        </p:nvGraphicFramePr>
        <p:xfrm>
          <a:off x="376517" y="376518"/>
          <a:ext cx="11497235" cy="6131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965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D8C16D-7F95-41B7-AE1E-26C6A1531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0626AF-8A0D-400B-8C35-09539E280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C3042F-553A-44BD-9FDB-78868E44E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8AA4FB-A361-4FD7-BC26-22316FF76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B906C9-AED6-4732-9A9C-3923F5F28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556154"/>
              </p:ext>
            </p:extLst>
          </p:nvPr>
        </p:nvGraphicFramePr>
        <p:xfrm>
          <a:off x="336176" y="389966"/>
          <a:ext cx="11537577" cy="6118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055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2001D6-2CFB-4148-B907-8B915D1FB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8D7A5A-05E6-4297-BE21-C60A88201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153CD-DBE5-48BD-A3B6-ED2BD59E8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C11239-CD04-42EA-9633-8E379F02F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3068EA-CCC8-4020-B1CE-9D18C9F1C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</TotalTime>
  <Words>949</Words>
  <Application>Microsoft Office PowerPoint</Application>
  <PresentationFormat>Panorámica</PresentationFormat>
  <Paragraphs>49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Tema de Office</vt:lpstr>
      <vt:lpstr>EL GRAN MISTERIO DE LA GRACIA</vt:lpstr>
      <vt:lpstr>VERSÍCULO CLAVE: “…conocer el amor de Cristo, que excede a todo conocimiento, para que seáis llenos de toda la plenitud de Dios” Efesios 3:19.</vt:lpstr>
      <vt:lpstr>INTRODUCCION</vt:lpstr>
      <vt:lpstr>EL MISTERIO DE CRISTO ES REVELADO Efesios 3:1-6. </vt:lpstr>
      <vt:lpstr>Presentación de PowerPoint</vt:lpstr>
      <vt:lpstr>Presentación de PowerPoint</vt:lpstr>
      <vt:lpstr>PROCLAMANDO EL PLAN REVELADO DE DIOS Efesios 3:7-13.</vt:lpstr>
      <vt:lpstr>Presentación de PowerPoint</vt:lpstr>
      <vt:lpstr>Presentación de PowerPoint</vt:lpstr>
      <vt:lpstr>EXPERIMENTANDO LA PLENITUD DEL AMOR DE DIOS Efesios 3:14-21.</vt:lpstr>
      <vt:lpstr>Presentación de PowerPoint</vt:lpstr>
      <vt:lpstr>Presentación de PowerPoint</vt:lpstr>
      <vt:lpstr>DISCIPULADO Y MINISTERIO EN ACCION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DIOS DE JUICIO Y MISERICORDIA</dc:title>
  <dc:creator>Alfonso Gaitan</dc:creator>
  <cp:lastModifiedBy>David Rodríguez Zamora</cp:lastModifiedBy>
  <cp:revision>130</cp:revision>
  <dcterms:created xsi:type="dcterms:W3CDTF">2016-12-08T03:18:22Z</dcterms:created>
  <dcterms:modified xsi:type="dcterms:W3CDTF">2022-04-19T22:43:55Z</dcterms:modified>
</cp:coreProperties>
</file>