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4" r:id="rId5"/>
    <p:sldId id="260" r:id="rId6"/>
    <p:sldId id="263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4EBC56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368-50AF-4F16-8AB1-8AC4E715918A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3A67-CE4A-490A-9ED7-9979541A249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2595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368-50AF-4F16-8AB1-8AC4E715918A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3A67-CE4A-490A-9ED7-9979541A249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691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368-50AF-4F16-8AB1-8AC4E715918A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3A67-CE4A-490A-9ED7-9979541A249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7117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368-50AF-4F16-8AB1-8AC4E715918A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3A67-CE4A-490A-9ED7-9979541A249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0370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368-50AF-4F16-8AB1-8AC4E715918A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3A67-CE4A-490A-9ED7-9979541A249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06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368-50AF-4F16-8AB1-8AC4E715918A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3A67-CE4A-490A-9ED7-9979541A249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1432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368-50AF-4F16-8AB1-8AC4E715918A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3A67-CE4A-490A-9ED7-9979541A249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1528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368-50AF-4F16-8AB1-8AC4E715918A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3A67-CE4A-490A-9ED7-9979541A249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7833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368-50AF-4F16-8AB1-8AC4E715918A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3A67-CE4A-490A-9ED7-9979541A249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2102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368-50AF-4F16-8AB1-8AC4E715918A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3A67-CE4A-490A-9ED7-9979541A249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9228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368-50AF-4F16-8AB1-8AC4E715918A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3A67-CE4A-490A-9ED7-9979541A249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5261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chemeClr val="bg1"/>
            </a:gs>
            <a:gs pos="97000">
              <a:srgbClr val="00B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D0368-50AF-4F16-8AB1-8AC4E715918A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3A67-CE4A-490A-9ED7-9979541A249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726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ases cristianas | Frases cristianas, Oracion para el hogar, Imágenes  cristian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514" y="1393370"/>
            <a:ext cx="5435309" cy="51090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206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3696" y="377371"/>
            <a:ext cx="11154818" cy="1982775"/>
          </a:xfrm>
        </p:spPr>
        <p:txBody>
          <a:bodyPr anchor="ctr">
            <a:noAutofit/>
          </a:bodyPr>
          <a:lstStyle/>
          <a:p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PROBLEMA DEL MAL Y DEL SUFRIMIENTO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A477AB2-A282-4343-805F-7486DACF4436}"/>
              </a:ext>
            </a:extLst>
          </p:cNvPr>
          <p:cNvSpPr/>
          <p:nvPr/>
        </p:nvSpPr>
        <p:spPr>
          <a:xfrm>
            <a:off x="543696" y="2978388"/>
            <a:ext cx="54141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pesar del mal y del sufrimiento en este mundo, Dios es bueno” </a:t>
            </a:r>
          </a:p>
        </p:txBody>
      </p:sp>
    </p:spTree>
    <p:extLst>
      <p:ext uri="{BB962C8B-B14F-4D97-AF65-F5344CB8AC3E}">
        <p14:creationId xmlns:p14="http://schemas.microsoft.com/office/powerpoint/2010/main" val="1891710750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847" y="754743"/>
            <a:ext cx="5418667" cy="538480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00206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7030" y="551543"/>
            <a:ext cx="5413828" cy="3222171"/>
          </a:xfrm>
        </p:spPr>
        <p:txBody>
          <a:bodyPr anchor="ctr">
            <a:no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NATURALEZA HUMANA SE CORROMPE</a:t>
            </a:r>
            <a:endParaRPr lang="es-GT" sz="6000" i="1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546623" y="4229529"/>
            <a:ext cx="1394641" cy="1404563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es-GT" sz="54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5254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46971" cy="6096000"/>
          </a:xfrm>
        </p:spPr>
        <p:txBody>
          <a:bodyPr anchor="ctr">
            <a:normAutofit lnSpcReduction="10000"/>
          </a:bodyPr>
          <a:lstStyle/>
          <a:p>
            <a:pPr marL="538163" indent="-538163" algn="just">
              <a:lnSpc>
                <a:spcPct val="80000"/>
              </a:lnSpc>
              <a:buFont typeface="+mj-lt"/>
              <a:buAutoNum type="alphaUcPeriod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pecado se ha convertido en parte de la condición humana heredada de Adán.</a:t>
            </a:r>
          </a:p>
          <a:p>
            <a:pPr marL="995363" lvl="1" indent="-538163" algn="just">
              <a:lnSpc>
                <a:spcPct val="80000"/>
              </a:lnSpc>
              <a:buFont typeface="+mj-lt"/>
              <a:buAutoNum type="arabicParenR"/>
            </a:pPr>
            <a:r>
              <a:rPr lang="es-GT" sz="4000" dirty="0"/>
              <a:t>David admite que es un pecador por naturaleza, Salmo 51:5.</a:t>
            </a:r>
          </a:p>
          <a:p>
            <a:pPr marL="995363" lvl="1" indent="-538163" algn="just">
              <a:lnSpc>
                <a:spcPct val="80000"/>
              </a:lnSpc>
              <a:buFont typeface="+mj-lt"/>
              <a:buAutoNum type="arabicParenR"/>
            </a:pPr>
            <a:r>
              <a:rPr lang="es-GT" sz="4000" dirty="0"/>
              <a:t>David se convirtió en un pecador de acción: </a:t>
            </a:r>
          </a:p>
          <a:p>
            <a:pPr marL="1436688" lvl="2" indent="-522288" algn="just">
              <a:lnSpc>
                <a:spcPct val="80000"/>
              </a:lnSpc>
              <a:buFont typeface="+mj-lt"/>
              <a:buAutoNum type="alphaLcParenR"/>
            </a:pPr>
            <a:r>
              <a:rPr lang="es-GT" sz="3600" dirty="0"/>
              <a:t>El fue un hombre conforme al corazón de Dios y con un profundo deseo de andar con Dios,              1 Samuel 13:14.</a:t>
            </a:r>
          </a:p>
          <a:p>
            <a:pPr marL="1436688" lvl="2" indent="-522288" algn="just">
              <a:lnSpc>
                <a:spcPct val="80000"/>
              </a:lnSpc>
              <a:buFont typeface="+mj-lt"/>
              <a:buAutoNum type="alphaLcParenR"/>
            </a:pPr>
            <a:r>
              <a:rPr lang="es-GT" sz="3600" dirty="0"/>
              <a:t>Sin embargo, el cometió adulterio, conspiró para asesinar e intentó encubrir su falta. Véase                2 Samuel 11.</a:t>
            </a:r>
          </a:p>
          <a:p>
            <a:pPr marL="1436688" lvl="2" indent="-522288" algn="just">
              <a:lnSpc>
                <a:spcPct val="80000"/>
              </a:lnSpc>
              <a:buFont typeface="+mj-lt"/>
              <a:buAutoNum type="alphaLcParenR"/>
            </a:pPr>
            <a:r>
              <a:rPr lang="es-GT" sz="3600" dirty="0"/>
              <a:t>profeta Natán reveló el pecado de David,                 2 Samuel 12. </a:t>
            </a:r>
          </a:p>
        </p:txBody>
      </p:sp>
    </p:spTree>
    <p:extLst>
      <p:ext uri="{BB962C8B-B14F-4D97-AF65-F5344CB8AC3E}">
        <p14:creationId xmlns:p14="http://schemas.microsoft.com/office/powerpoint/2010/main" val="7846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46971" cy="6096000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pecado se ha convertido en parte de la condición humana heredada de Adán.</a:t>
            </a:r>
          </a:p>
          <a:p>
            <a:pPr marL="987425" lvl="1" indent="-530225" algn="just">
              <a:buFont typeface="+mj-lt"/>
              <a:buAutoNum type="arabicParenR" startAt="3"/>
            </a:pPr>
            <a:r>
              <a:rPr lang="es-GT" sz="4000" dirty="0"/>
              <a:t>David confesó la profundidad de su pecado y reconoce que necesita de Dios para vivir con rectitud, Salmo 51.</a:t>
            </a:r>
          </a:p>
          <a:p>
            <a:pPr marL="987425" lvl="1" indent="-530225" algn="just">
              <a:buFont typeface="+mj-lt"/>
              <a:buAutoNum type="arabicParenR" startAt="3"/>
            </a:pPr>
            <a:r>
              <a:rPr lang="es-GT" sz="4000" dirty="0"/>
              <a:t>Isaías declara que nuestras mejores acciones son repugnantes cuando se vive en pecado, Isaías 64:6,7. </a:t>
            </a:r>
          </a:p>
        </p:txBody>
      </p:sp>
    </p:spTree>
    <p:extLst>
      <p:ext uri="{BB962C8B-B14F-4D97-AF65-F5344CB8AC3E}">
        <p14:creationId xmlns:p14="http://schemas.microsoft.com/office/powerpoint/2010/main" val="5792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46971" cy="6096000"/>
          </a:xfrm>
        </p:spPr>
        <p:txBody>
          <a:bodyPr anchor="ctr">
            <a:normAutofit lnSpcReduction="10000"/>
          </a:bodyPr>
          <a:lstStyle/>
          <a:p>
            <a:pPr marL="536575" indent="-536575" algn="just">
              <a:lnSpc>
                <a:spcPct val="80000"/>
              </a:lnSpc>
              <a:buFont typeface="+mj-lt"/>
              <a:buAutoNum type="alphaUcPeriod" startAt="2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mal comportamiento es el resultado de un corazón perverso.</a:t>
            </a:r>
          </a:p>
          <a:p>
            <a:pPr marL="995363" lvl="1" indent="-538163" algn="just">
              <a:lnSpc>
                <a:spcPct val="80000"/>
              </a:lnSpc>
              <a:buFont typeface="+mj-lt"/>
              <a:buAutoNum type="arabicParenR"/>
            </a:pPr>
            <a:r>
              <a:rPr lang="es-GT" sz="4000" dirty="0"/>
              <a:t>Todos tenemos raíces pecaminosas que producirán frutos pecaminosos, Romanos 3:23.</a:t>
            </a:r>
          </a:p>
          <a:p>
            <a:pPr marL="995363" lvl="1" indent="-538163" algn="just">
              <a:lnSpc>
                <a:spcPct val="80000"/>
              </a:lnSpc>
              <a:buFont typeface="+mj-lt"/>
              <a:buAutoNum type="arabicParenR"/>
            </a:pPr>
            <a:r>
              <a:rPr lang="es-GT" sz="4000" dirty="0"/>
              <a:t>La respuesta al problema del mal sólo se encontrará a través de corazones espiritualmente transformados, Marcos       7:20-23.</a:t>
            </a:r>
          </a:p>
          <a:p>
            <a:pPr marL="995363" lvl="1" indent="-538163" algn="just">
              <a:lnSpc>
                <a:spcPct val="80000"/>
              </a:lnSpc>
              <a:buFont typeface="+mj-lt"/>
              <a:buAutoNum type="arabicParenR"/>
            </a:pPr>
            <a:r>
              <a:rPr lang="es-GT" sz="4000" dirty="0"/>
              <a:t>La gracia de Dios es suficiente para borrar el pecado y reemplazar nuestras raíces pecaminosas con la justicia de Jesús, Romanos 5:18-21.</a:t>
            </a:r>
          </a:p>
        </p:txBody>
      </p:sp>
    </p:spTree>
    <p:extLst>
      <p:ext uri="{BB962C8B-B14F-4D97-AF65-F5344CB8AC3E}">
        <p14:creationId xmlns:p14="http://schemas.microsoft.com/office/powerpoint/2010/main" val="84840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46971" cy="6096000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Sólo Cristo elimina el problema del pecado, no persista en un comportamiento pecaminoso.</a:t>
            </a:r>
          </a:p>
        </p:txBody>
      </p:sp>
    </p:spTree>
    <p:extLst>
      <p:ext uri="{BB962C8B-B14F-4D97-AF65-F5344CB8AC3E}">
        <p14:creationId xmlns:p14="http://schemas.microsoft.com/office/powerpoint/2010/main" val="143088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064" y="743084"/>
            <a:ext cx="5407152" cy="5396459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00206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7030" y="551543"/>
            <a:ext cx="5413828" cy="3222171"/>
          </a:xfrm>
        </p:spPr>
        <p:txBody>
          <a:bodyPr anchor="ctr">
            <a:no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TRIUNFO DE LA JUSTICIA DE DIOS</a:t>
            </a:r>
            <a:endParaRPr lang="es-GT" sz="6000" i="1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546623" y="4229529"/>
            <a:ext cx="1394641" cy="1404563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es-GT" sz="54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1423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46971" cy="6096000"/>
          </a:xfrm>
        </p:spPr>
        <p:txBody>
          <a:bodyPr anchor="ctr">
            <a:normAutofit fontScale="92500" lnSpcReduction="20000"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del sufrimiento presente a la luz de la eternidad, Romanos 8:18,28,35-39. 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Que los sufrimientos y aflicciones presentes son muy “leves” y “temporales” comparados con la gloria futura, V.18. Véase 1 Corintios 4:17.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Que Dios hace que todas las cosas resulten en algo bueno, V.28.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Que el plan que Dios tiene para nosotros se llevará a cabo de acuerdo a su infalible propósito, V. 28.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Que por medio de Cristo somos más que vencedores, V.35-37.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Que nada nos podrá separar del amor de Dios en Cristo, V.38,39.</a:t>
            </a:r>
          </a:p>
        </p:txBody>
      </p:sp>
    </p:spTree>
    <p:extLst>
      <p:ext uri="{BB962C8B-B14F-4D97-AF65-F5344CB8AC3E}">
        <p14:creationId xmlns:p14="http://schemas.microsoft.com/office/powerpoint/2010/main" val="32830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46971" cy="6096000"/>
          </a:xfrm>
        </p:spPr>
        <p:txBody>
          <a:bodyPr anchor="ctr">
            <a:normAutofit fontScale="92500" lnSpcReduction="20000"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Llegará un día en que el sufrimiento y la injusticia ya no existirán, Apocalipsis 21:1-7. Nuestra eternidad: 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Será un lugar donde todas las cosas serán hechas nuevas, V.1.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Será un lugar de constante comunión con Dios, V.2,3.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Será un lugar de gozo que jamás terminará, ya no habrá más muerte, dolor, llanto, dolor o cualquier pena, V.4.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Será un lugar donde Dios nos sustentará gratuitamente, V.5,6.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Será un lugar donde recibiremos nuestras recompensas, V.7.</a:t>
            </a:r>
          </a:p>
        </p:txBody>
      </p:sp>
    </p:spTree>
    <p:extLst>
      <p:ext uri="{BB962C8B-B14F-4D97-AF65-F5344CB8AC3E}">
        <p14:creationId xmlns:p14="http://schemas.microsoft.com/office/powerpoint/2010/main" val="315380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46971" cy="6096000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Vivir eternamente con Dios es una gloriosa recompensa para todo cristiano que es fiel a pesar del sufrimiento.</a:t>
            </a:r>
          </a:p>
        </p:txBody>
      </p:sp>
    </p:spTree>
    <p:extLst>
      <p:ext uri="{BB962C8B-B14F-4D97-AF65-F5344CB8AC3E}">
        <p14:creationId xmlns:p14="http://schemas.microsoft.com/office/powerpoint/2010/main" val="233548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9172" y="2206171"/>
            <a:ext cx="10515600" cy="2075543"/>
          </a:xfrm>
          <a:prstGeom prst="chevron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es-GT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DISCIPULADO Y 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204817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49A8A50-3FC0-42D6-A6FF-BF5A4C85468D}"/>
              </a:ext>
            </a:extLst>
          </p:cNvPr>
          <p:cNvSpPr/>
          <p:nvPr/>
        </p:nvSpPr>
        <p:spPr>
          <a:xfrm>
            <a:off x="537028" y="564666"/>
            <a:ext cx="1114697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 </a:t>
            </a:r>
          </a:p>
          <a:p>
            <a:pPr algn="just"/>
            <a:r>
              <a:rPr lang="es-GT" sz="4000" dirty="0"/>
              <a:t>“Enjugará Dos toda lágrima de los ojos de ellos; y ya no habrá muerte, ni habrá más llanto, ni clamor, ni dolor; porque las primeras cosas pasaron” Apocalipsis 21:4.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49A8A50-3FC0-42D6-A6FF-BF5A4C85468D}"/>
              </a:ext>
            </a:extLst>
          </p:cNvPr>
          <p:cNvSpPr/>
          <p:nvPr/>
        </p:nvSpPr>
        <p:spPr>
          <a:xfrm>
            <a:off x="537028" y="4229532"/>
            <a:ext cx="1114697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LECTURA EN CLASE:</a:t>
            </a:r>
          </a:p>
          <a:p>
            <a:pPr algn="just"/>
            <a:r>
              <a:rPr lang="es-GT" sz="4000" dirty="0"/>
              <a:t>Génesis 1:31; 3:3-5; Salmo 51:5; Romanos 5:19-21; 8:18,28,35,37; Apocalipsis 21:2-4.</a:t>
            </a:r>
          </a:p>
        </p:txBody>
      </p:sp>
    </p:spTree>
    <p:extLst>
      <p:ext uri="{BB962C8B-B14F-4D97-AF65-F5344CB8AC3E}">
        <p14:creationId xmlns:p14="http://schemas.microsoft.com/office/powerpoint/2010/main" val="127739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77371"/>
            <a:ext cx="11161485" cy="6110515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No importa la magnitud del mal que nos rodea, ni cuan intenso nuestro sufrimiento, podemos estar seguros del amor de Dios.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Él nos dará la fortaleza que necesitamos para cada prueba, y nos da la seguridad de un hogar eterno donde el mal y el sufrimiento ya no existirán. 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Busque maneras de alegrarle el día a alguien que esté sufriendo, encomiende su sufrimiento a Dios, y véalo como algo temporal, considere desde la perspectiva humana cualquier decisión que esté tomando.</a:t>
            </a:r>
          </a:p>
        </p:txBody>
      </p:sp>
    </p:spTree>
    <p:extLst>
      <p:ext uri="{BB962C8B-B14F-4D97-AF65-F5344CB8AC3E}">
        <p14:creationId xmlns:p14="http://schemas.microsoft.com/office/powerpoint/2010/main" val="223685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chemeClr val="bg1"/>
            </a:gs>
            <a:gs pos="97000">
              <a:srgbClr val="00206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l rincon de la Reflexión - Colecciones - Google+ | Signs, P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" y="116114"/>
            <a:ext cx="11814629" cy="663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79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543" y="537029"/>
            <a:ext cx="11146971" cy="1153659"/>
          </a:xfrm>
        </p:spPr>
        <p:txBody>
          <a:bodyPr>
            <a:norm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1825624"/>
            <a:ext cx="11146971" cy="4488089"/>
          </a:xfrm>
        </p:spPr>
        <p:txBody>
          <a:bodyPr anchor="ctr">
            <a:noAutofit/>
          </a:bodyPr>
          <a:lstStyle/>
          <a:p>
            <a:pPr marL="354013" indent="-354013" algn="just"/>
            <a:r>
              <a:rPr lang="es-GT" sz="4000" dirty="0"/>
              <a:t>Muchos cuestionan la existencia de un Dios amoroso por el mal y el sufrimiento que ven en el mundo, ellos dicen porque un Dios amoroso permite tales cosas.</a:t>
            </a:r>
          </a:p>
          <a:p>
            <a:pPr marL="354013" indent="-354013" algn="just"/>
            <a:r>
              <a:rPr lang="es-GT" sz="4000" dirty="0"/>
              <a:t>Sin embargo, hay que tener claro que el mal y el sufrimiento viene a la tierra porque la humanidad se rebeló contra Dios y eligió el camino del pecado.</a:t>
            </a:r>
          </a:p>
        </p:txBody>
      </p:sp>
    </p:spTree>
    <p:extLst>
      <p:ext uri="{BB962C8B-B14F-4D97-AF65-F5344CB8AC3E}">
        <p14:creationId xmlns:p14="http://schemas.microsoft.com/office/powerpoint/2010/main" val="287425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68B06-D7BB-4812-AEC5-FF00742A0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29" y="537029"/>
            <a:ext cx="11161485" cy="1153659"/>
          </a:xfrm>
        </p:spPr>
        <p:txBody>
          <a:bodyPr>
            <a:norm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CECF30-2642-4333-BFD4-CE26BDCAA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29" y="1825624"/>
            <a:ext cx="11161485" cy="4488089"/>
          </a:xfrm>
        </p:spPr>
        <p:txBody>
          <a:bodyPr anchor="ctr"/>
          <a:lstStyle/>
          <a:p>
            <a:pPr marL="354013" indent="-354013" algn="just"/>
            <a:r>
              <a:rPr lang="es-GT" sz="4000" dirty="0"/>
              <a:t>Hay comportamientos que revelan falta de satisfacción: el robo, la mentira, la codicia y el engaño.</a:t>
            </a:r>
          </a:p>
          <a:p>
            <a:pPr marL="354013" indent="-354013" algn="just"/>
            <a:r>
              <a:rPr lang="es-GT" sz="4000" dirty="0"/>
              <a:t>Hoy veremos el pecado y su efecto en el mundo, una perspectiva adecuada del sufrimiento y el dolor, esto nos ayudará a vivir satisfechos y a confiar plenamente en Dios.</a:t>
            </a:r>
          </a:p>
        </p:txBody>
      </p:sp>
    </p:spTree>
    <p:extLst>
      <p:ext uri="{BB962C8B-B14F-4D97-AF65-F5344CB8AC3E}">
        <p14:creationId xmlns:p14="http://schemas.microsoft.com/office/powerpoint/2010/main" val="315690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686" y="743084"/>
            <a:ext cx="5418667" cy="5396459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00206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7030" y="551543"/>
            <a:ext cx="5413828" cy="3222171"/>
          </a:xfrm>
        </p:spPr>
        <p:txBody>
          <a:bodyPr anchor="ctr">
            <a:no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PECADO TRAJO DISFUNCIÓN</a:t>
            </a:r>
            <a:r>
              <a:rPr lang="es-GT" sz="6000" dirty="0"/>
              <a:t> </a:t>
            </a:r>
            <a:endParaRPr lang="es-GT" sz="6000" i="1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546623" y="4229529"/>
            <a:ext cx="1394641" cy="1404563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es-GT" sz="5400" b="1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811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46971" cy="6096000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 generoso, Génesis 1:29-31. 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Dios diseñó la tierra para ser el hogar perfecto del ser humano.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Dios proporcionó la atmosfera para sustentar la vida y los recursos necesarios.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Dios permitió usar todo lo que Él creó para nuestro beneficio.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Dios vio que todo lo que creó no sólo era bueno, sino que era bueno en gran manera, V.25,31.</a:t>
            </a:r>
          </a:p>
        </p:txBody>
      </p:sp>
    </p:spTree>
    <p:extLst>
      <p:ext uri="{BB962C8B-B14F-4D97-AF65-F5344CB8AC3E}">
        <p14:creationId xmlns:p14="http://schemas.microsoft.com/office/powerpoint/2010/main" val="188646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46971" cy="6096000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 desobedecido, Génesis 3:1-19. “Adán y Eva”. 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Ellos aceptaron el engaño de satanás y desobedecieron a Dios, V.1-6.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Ellos al desobedecer perdieron lo siguiente:</a:t>
            </a:r>
          </a:p>
          <a:p>
            <a:pPr marL="1452563" lvl="2" indent="-538163" algn="just">
              <a:buFont typeface="+mj-lt"/>
              <a:buAutoNum type="alphaLcParenR"/>
            </a:pPr>
            <a:r>
              <a:rPr lang="es-GT" sz="3600" dirty="0"/>
              <a:t>Perdieron su estado de inocencia, V.7.</a:t>
            </a:r>
          </a:p>
          <a:p>
            <a:pPr marL="1452563" lvl="2" indent="-538163" algn="just">
              <a:buFont typeface="+mj-lt"/>
              <a:buAutoNum type="alphaLcParenR"/>
            </a:pPr>
            <a:r>
              <a:rPr lang="es-GT" sz="3600" dirty="0"/>
              <a:t>Perdieron su comunión con Dios, V. 8-10.</a:t>
            </a:r>
          </a:p>
          <a:p>
            <a:pPr marL="1452563" lvl="2" indent="-538163" algn="just">
              <a:buFont typeface="+mj-lt"/>
              <a:buAutoNum type="alphaLcParenR"/>
            </a:pPr>
            <a:r>
              <a:rPr lang="es-GT" sz="3600" dirty="0"/>
              <a:t>Perdieron la capacidad de reconocer su error,  V.11-13.</a:t>
            </a:r>
          </a:p>
        </p:txBody>
      </p:sp>
    </p:spTree>
    <p:extLst>
      <p:ext uri="{BB962C8B-B14F-4D97-AF65-F5344CB8AC3E}">
        <p14:creationId xmlns:p14="http://schemas.microsoft.com/office/powerpoint/2010/main" val="29405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46971" cy="6096000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 desobedecido, Génesis 3:1-19. “Adán y Eva”. </a:t>
            </a:r>
          </a:p>
          <a:p>
            <a:pPr marL="987425" lvl="1" indent="-530225" algn="just">
              <a:buFont typeface="+mj-lt"/>
              <a:buAutoNum type="arabicParenR" startAt="3"/>
            </a:pPr>
            <a:r>
              <a:rPr lang="es-GT" sz="4000" dirty="0"/>
              <a:t>Ellos fueron retribuidos con maldición en vez de bendición.</a:t>
            </a:r>
          </a:p>
          <a:p>
            <a:pPr marL="1452563" lvl="2" indent="-538163" algn="just">
              <a:buFont typeface="+mj-lt"/>
              <a:buAutoNum type="alphaLcParenR"/>
            </a:pPr>
            <a:r>
              <a:rPr lang="es-GT" sz="3600" dirty="0"/>
              <a:t>La serpiente: arrastrarse, comer polvo, conflicto y promesa, V.14,15.</a:t>
            </a:r>
          </a:p>
          <a:p>
            <a:pPr marL="1452563" lvl="2" indent="-538163" algn="just">
              <a:buFont typeface="+mj-lt"/>
              <a:buAutoNum type="alphaLcParenR"/>
            </a:pPr>
            <a:r>
              <a:rPr lang="es-GT" sz="3600" dirty="0"/>
              <a:t>La mujer: dar a luz hijos con dolor, V.16.</a:t>
            </a:r>
          </a:p>
          <a:p>
            <a:pPr marL="1452563" lvl="2" indent="-538163" algn="just">
              <a:buFont typeface="+mj-lt"/>
              <a:buAutoNum type="alphaLcParenR"/>
            </a:pPr>
            <a:r>
              <a:rPr lang="es-GT" sz="3600" dirty="0"/>
              <a:t>El hombre: afectó su trabajo y perdió su inmortalidad.</a:t>
            </a:r>
          </a:p>
        </p:txBody>
      </p:sp>
    </p:spTree>
    <p:extLst>
      <p:ext uri="{BB962C8B-B14F-4D97-AF65-F5344CB8AC3E}">
        <p14:creationId xmlns:p14="http://schemas.microsoft.com/office/powerpoint/2010/main" val="24867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46971" cy="6096000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Conténtense con la provisión de Dios y no dé lugar a la codicia o caprichos para no caer en rebelión.</a:t>
            </a:r>
          </a:p>
        </p:txBody>
      </p:sp>
    </p:spTree>
    <p:extLst>
      <p:ext uri="{BB962C8B-B14F-4D97-AF65-F5344CB8AC3E}">
        <p14:creationId xmlns:p14="http://schemas.microsoft.com/office/powerpoint/2010/main" val="425208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989</Words>
  <Application>Microsoft Office PowerPoint</Application>
  <PresentationFormat>Panorámica</PresentationFormat>
  <Paragraphs>66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Tema de Office</vt:lpstr>
      <vt:lpstr>EL PROBLEMA DEL MAL Y DEL SUFRIMIENTO</vt:lpstr>
      <vt:lpstr>Presentación de PowerPoint</vt:lpstr>
      <vt:lpstr>INTRODUCCIÓN</vt:lpstr>
      <vt:lpstr>INTRODUCCIÓN</vt:lpstr>
      <vt:lpstr>EL PECADO TRAJO DISFUNCIÓN </vt:lpstr>
      <vt:lpstr>Presentación de PowerPoint</vt:lpstr>
      <vt:lpstr>Presentación de PowerPoint</vt:lpstr>
      <vt:lpstr>Presentación de PowerPoint</vt:lpstr>
      <vt:lpstr>Presentación de PowerPoint</vt:lpstr>
      <vt:lpstr>LA NATURALEZA HUMANA SE CORROMPE</vt:lpstr>
      <vt:lpstr>Presentación de PowerPoint</vt:lpstr>
      <vt:lpstr>Presentación de PowerPoint</vt:lpstr>
      <vt:lpstr>Presentación de PowerPoint</vt:lpstr>
      <vt:lpstr>Presentación de PowerPoint</vt:lpstr>
      <vt:lpstr>TRIUNFO DE LA JUSTICIA DE DIOS</vt:lpstr>
      <vt:lpstr>Presentación de PowerPoint</vt:lpstr>
      <vt:lpstr>Presentación de PowerPoint</vt:lpstr>
      <vt:lpstr>Presentación de PowerPoint</vt:lpstr>
      <vt:lpstr>DISCIPULADO Y MINISTERIO EN ACCIÓN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NACIMIENTO DEL REY</dc:title>
  <dc:creator>Alberto A. Gaitan Ortiz</dc:creator>
  <cp:lastModifiedBy>David Rodríguez Zamora</cp:lastModifiedBy>
  <cp:revision>137</cp:revision>
  <dcterms:created xsi:type="dcterms:W3CDTF">2017-12-20T21:26:11Z</dcterms:created>
  <dcterms:modified xsi:type="dcterms:W3CDTF">2021-09-15T17:21:01Z</dcterms:modified>
</cp:coreProperties>
</file>