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77" r:id="rId9"/>
    <p:sldId id="264" r:id="rId10"/>
    <p:sldId id="265" r:id="rId11"/>
    <p:sldId id="278" r:id="rId12"/>
    <p:sldId id="279" r:id="rId13"/>
    <p:sldId id="280" r:id="rId14"/>
    <p:sldId id="267" r:id="rId15"/>
    <p:sldId id="268" r:id="rId16"/>
    <p:sldId id="281" r:id="rId17"/>
    <p:sldId id="282" r:id="rId18"/>
    <p:sldId id="269" r:id="rId19"/>
    <p:sldId id="270" r:id="rId20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7BB5"/>
    <a:srgbClr val="A94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0E4FB-4128-4B07-A710-FB42099C2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63BC4-97A6-442A-9EF3-F0BA4BB0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DCBD95-E0F0-4974-A547-F61DE4CB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741D9-C26E-493D-A3BC-0A8D2ED4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EB703-0557-4DD2-A417-18F11163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444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B0BE3-A7B5-44EE-97AB-DB8BB1121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0A03EF-4109-45A6-BE0A-E461B1A72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E44B1C-E9B0-4C8B-A302-D9A3C0B38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8B65CC-70E8-493E-A39D-D13B615F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098984-06F7-464A-8364-99AE1402D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5872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9209DA-3207-4E2B-8187-170C817F74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F6F552-37BE-48BA-8D8B-DF1DDB29F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976B35-0001-496B-A13A-BA80F80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6066EF-597D-4CCD-805F-3FE96BA1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3B520-C64B-47AB-A0AE-316E49A7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802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2CF2C-D343-47CF-A6E6-E2F8F4D42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F0C030-04DD-42A7-81C7-FF0B4395B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D3712-BB6D-4D9E-8FCB-473703ED8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A2EDFF-23F3-4CEC-B438-C3A77B9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5E3E5E-9312-4D32-A3A4-DE35D5E8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0568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2DD03-57AB-47B8-8E49-AFC325007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B05D17-C6EC-411A-B782-ECD7DF4D2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A0861-63B8-4C4C-A429-28AB7F9A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568E5B-11F2-4575-BC30-7891CF60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00F742-FC1D-4EC7-99B9-863A4DB52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8009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F263D4-F7F5-48F7-AD80-59D294211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F16E3-FF50-464D-B5DB-ECCE88FC1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54ED55-E3A4-4C13-B857-70575AF24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C35C6-CEEE-4E78-A42B-B8BDCC8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1294E8-46F5-45AE-8A1D-A006EFC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754E00-D9F1-4C0D-96D9-276285D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0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A3EE9-9C7E-4089-B979-417F8DC62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EBC6CF-5B6E-4B24-B902-4D62DE4E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9FE6FA-0D72-4273-BF59-A7040FCD1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3F8EB4-8604-4423-90FF-72E18285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B187B7-DD47-4A5D-8DB9-C8031DD7C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1539F42-43F7-40A6-9386-C9814E26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F7EF958-BA7B-4B2A-A76F-5485242F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59ED5D4-0B9E-454C-BD73-1B405B7AC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8256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89438-E231-48CA-B4B9-1BBAE9BBB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789B29-0F8C-4100-A6D0-7A0FD7F40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8574C80-A7F2-4119-972A-0B92B1C34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461754A-9397-48F6-BB68-E084B295C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954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7A586D3-3732-4354-9468-90822458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75BD2E8-03F8-40DF-9AA5-1FC5E2ED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8BA780-180C-48F6-B9BC-C6F597C8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891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8D44F-3DD2-43F5-AEAE-8F6E31DC6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187BD7-69A2-40FE-ABBD-F13B7E80D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8DA540-0029-4629-977C-ECE253F01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296921-7237-4FEC-BE3E-AA90273A3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3D0D3A-CE13-4C87-8E28-AEE0B9F52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EAC041-F66D-425B-B527-5F29347A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8749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F8354-4FAD-4E07-A4F3-3892D43EC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3743618-0902-4195-AAB5-B7D2E64312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6BD5892-8962-4CE7-9C9C-4BCE550511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EE2971-54AE-43A0-A500-591555CC8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1B7D863-32C3-407F-AF64-19079AC7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F85C65B-1C0C-4BBA-8130-C750C921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37051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t="-39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4FA774F-B7C9-4F04-AC3E-00A2E9B9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BF4841-26EF-4F2F-A4DB-676D857A6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0E00DD-FAAE-4C80-9E6E-435BF2E68D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EC021-B5B3-4871-93CF-AB360676C655}" type="datetimeFigureOut">
              <a:rPr lang="es-GT" smtClean="0"/>
              <a:t>15/09/2021</a:t>
            </a:fld>
            <a:endParaRPr lang="es-G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F15A19-502A-454C-BEC4-D78A3F7D35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E3CBD-9BA9-4D0F-BC6C-380E55E55D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88481-70E9-4EE3-A33E-1264851D7926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8522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037" y="551330"/>
            <a:ext cx="5327904" cy="57607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F7BB5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DB903E5D-8E24-49D2-99EA-A332BB8DF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882" y="726142"/>
            <a:ext cx="5405718" cy="3232084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¿QUIÉN ES JESÚS?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B0C59D5-24BF-4B17-BF8F-DD3847683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7882" y="3958226"/>
            <a:ext cx="5405718" cy="2173633"/>
          </a:xfrm>
        </p:spPr>
        <p:txBody>
          <a:bodyPr anchor="ctr">
            <a:norm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“Jesús es nuestro Señor y nuestro Dios”.</a:t>
            </a:r>
          </a:p>
        </p:txBody>
      </p:sp>
    </p:spTree>
    <p:extLst>
      <p:ext uri="{BB962C8B-B14F-4D97-AF65-F5344CB8AC3E}">
        <p14:creationId xmlns:p14="http://schemas.microsoft.com/office/powerpoint/2010/main" val="211380686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376518"/>
            <a:ext cx="11161058" cy="6118412"/>
          </a:xfrm>
        </p:spPr>
        <p:txBody>
          <a:bodyPr anchor="ctr">
            <a:normAutofit/>
          </a:bodyPr>
          <a:lstStyle/>
          <a:p>
            <a:pPr marL="450850" indent="-4508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proclamó la Palabra con acciones, Lucas 11:14-20.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Él echó fuera un demonio, que era mudo, V.14-16. Sucesos: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El mudó habló y la gente se maravilló.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Algunos atribuyeron esta obra de Jesús a Satanás. “Beelzebú, príncipe de los demonios”.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Otros querían ver más señales antes de que creyeran.</a:t>
            </a:r>
          </a:p>
        </p:txBody>
      </p:sp>
    </p:spTree>
    <p:extLst>
      <p:ext uri="{BB962C8B-B14F-4D97-AF65-F5344CB8AC3E}">
        <p14:creationId xmlns:p14="http://schemas.microsoft.com/office/powerpoint/2010/main" val="3776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782D65-6D59-4B30-B18A-CD22EB49B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376518"/>
            <a:ext cx="11161058" cy="6118412"/>
          </a:xfrm>
        </p:spPr>
        <p:txBody>
          <a:bodyPr anchor="ctr">
            <a:normAutofit lnSpcReduction="10000"/>
          </a:bodyPr>
          <a:lstStyle/>
          <a:p>
            <a:pPr marL="450850" indent="-4508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proclamó la Palabra con acciones, Lucas 11:14-20. </a:t>
            </a:r>
          </a:p>
          <a:p>
            <a:pPr marL="901700" lvl="1" indent="-444500" algn="just">
              <a:buFont typeface="+mj-lt"/>
              <a:buAutoNum type="arabicParenR" startAt="2"/>
            </a:pPr>
            <a:r>
              <a:rPr lang="es-GT" sz="3800" dirty="0"/>
              <a:t>Él sabía lo que estaba pasando en la mente de sus críticos y les dice, V. 17-20.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Que si Satanás está dividido contra si mismo no puede sobrevivir.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Que era incongruente que aprobaran que sus hijos echaran fuera demonios, pero lo condenaran a Él por hacerlo.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600" dirty="0"/>
              <a:t>Que si por el dedo de Dios Él echaba fuera demonios el dominio real de Dios ha llegado hasta vosotros.</a:t>
            </a:r>
          </a:p>
        </p:txBody>
      </p:sp>
    </p:spTree>
    <p:extLst>
      <p:ext uri="{BB962C8B-B14F-4D97-AF65-F5344CB8AC3E}">
        <p14:creationId xmlns:p14="http://schemas.microsoft.com/office/powerpoint/2010/main" val="15070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376519"/>
            <a:ext cx="11174505" cy="6104964"/>
          </a:xfrm>
        </p:spPr>
        <p:txBody>
          <a:bodyPr anchor="ctr">
            <a:normAutofit/>
          </a:bodyPr>
          <a:lstStyle/>
          <a:p>
            <a:pPr marL="444500" indent="-44450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nos llama a compartir la Palabra de Dios, que nuestras palabras coincidan con nuestras acciones, algunos endurecen su corazón, pero otros serán receptivos.</a:t>
            </a:r>
          </a:p>
        </p:txBody>
      </p:sp>
    </p:spTree>
    <p:extLst>
      <p:ext uri="{BB962C8B-B14F-4D97-AF65-F5344CB8AC3E}">
        <p14:creationId xmlns:p14="http://schemas.microsoft.com/office/powerpoint/2010/main" val="267349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999" y="1831488"/>
            <a:ext cx="6432997" cy="466344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2F7BB5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389965"/>
            <a:ext cx="10849749" cy="1237129"/>
          </a:xfrm>
        </p:spPr>
        <p:txBody>
          <a:bodyPr anchor="ctr">
            <a:noAutofit/>
          </a:bodyPr>
          <a:lstStyle/>
          <a:p>
            <a:pPr algn="ctr"/>
            <a:r>
              <a:rPr lang="es-GT" sz="5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ÚNICO CAMINO A LA SALVACIÓN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1996678" y="3916386"/>
            <a:ext cx="1618456" cy="1143000"/>
          </a:xfrm>
          <a:prstGeom prst="roundRect">
            <a:avLst/>
          </a:prstGeom>
          <a:solidFill>
            <a:srgbClr val="2F7BB5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960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158BB9-8B5B-49FA-A389-38A8CAABA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363071"/>
            <a:ext cx="11174506" cy="6145305"/>
          </a:xfrm>
        </p:spPr>
        <p:txBody>
          <a:bodyPr anchor="ctr">
            <a:normAutofit/>
          </a:bodyPr>
          <a:lstStyle/>
          <a:p>
            <a:pPr marL="450850" indent="-4508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necesidad de nacer de nuevo, Juan 3:1-8.</a:t>
            </a:r>
            <a:r>
              <a:rPr lang="es-GT" sz="4000" dirty="0"/>
              <a:t> </a:t>
            </a:r>
          </a:p>
          <a:p>
            <a:pPr marL="908050" lvl="1" indent="-450850" algn="just">
              <a:buFont typeface="+mj-lt"/>
              <a:buAutoNum type="arabicParenR"/>
            </a:pPr>
            <a:r>
              <a:rPr lang="es-GT" sz="3800" dirty="0"/>
              <a:t>Para entrar en el reino de Dios, V.1-3.</a:t>
            </a:r>
          </a:p>
          <a:p>
            <a:pPr marL="908050" lvl="1" indent="-450850" algn="just">
              <a:buFont typeface="+mj-lt"/>
              <a:buAutoNum type="arabicParenR"/>
            </a:pPr>
            <a:r>
              <a:rPr lang="es-GT" sz="3800" dirty="0"/>
              <a:t>Para experimentar una transformación o renacimiento espiritual, V.4-8.</a:t>
            </a:r>
          </a:p>
          <a:p>
            <a:pPr marL="1365250" lvl="2" indent="-450850" algn="just">
              <a:buFont typeface="+mj-lt"/>
              <a:buAutoNum type="alphaLcParenR"/>
            </a:pPr>
            <a:r>
              <a:rPr lang="es-GT" sz="3600" dirty="0"/>
              <a:t>Nacer de nuevo es inexplicable por medio de la lógica humana, pero su realidad es innegable, V.8.</a:t>
            </a:r>
          </a:p>
          <a:p>
            <a:pPr marL="1365250" lvl="2" indent="-450850" algn="just">
              <a:buFont typeface="+mj-lt"/>
              <a:buAutoNum type="alphaLcParenR"/>
            </a:pPr>
            <a:r>
              <a:rPr lang="es-GT" sz="3600" dirty="0"/>
              <a:t>Nacer de nuevo implica aceptar a Jesús por fe como Salvador y Señor de nuestra vida. </a:t>
            </a:r>
          </a:p>
        </p:txBody>
      </p:sp>
    </p:spTree>
    <p:extLst>
      <p:ext uri="{BB962C8B-B14F-4D97-AF65-F5344CB8AC3E}">
        <p14:creationId xmlns:p14="http://schemas.microsoft.com/office/powerpoint/2010/main" val="1217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43BFDC-B296-4C11-BF9B-8A04CDC17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1" y="376518"/>
            <a:ext cx="11161059" cy="6104964"/>
          </a:xfrm>
        </p:spPr>
        <p:txBody>
          <a:bodyPr anchor="ctr">
            <a:noAutofit/>
          </a:bodyPr>
          <a:lstStyle/>
          <a:p>
            <a:pPr marL="450850" indent="-450850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necesidad de creer en el Cristo resucitado.  </a:t>
            </a:r>
          </a:p>
          <a:p>
            <a:pPr marL="908050" lvl="1" indent="-45085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/>
              <a:t>Él es el único medio para la salvación, Juan 14:6.</a:t>
            </a:r>
          </a:p>
          <a:p>
            <a:pPr marL="908050" lvl="1" indent="-45085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/>
              <a:t>Él es el que resucitó de los muertos. 1 Corintios 15:14-19.</a:t>
            </a:r>
          </a:p>
          <a:p>
            <a:pPr marL="1365250" lvl="2" indent="-450850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Si Cristo no hubiera resucitado estas serían las consecuencias: Seria vana nuestra predicación y fe, seriamos falsos testigos, aun estaríamos en nuestros pecados, los que murieron en Cristo estarían perdidos, y seriamos los más miserables de todos los hombres.</a:t>
            </a:r>
          </a:p>
          <a:p>
            <a:pPr marL="1365250" lvl="2" indent="-450850" algn="just">
              <a:lnSpc>
                <a:spcPct val="80000"/>
              </a:lnSpc>
              <a:buFont typeface="+mj-lt"/>
              <a:buAutoNum type="alphaLcParenR"/>
            </a:pPr>
            <a:r>
              <a:rPr lang="es-GT" sz="3600" dirty="0"/>
              <a:t>Pero Cristo resucitó primicias de los que vamos a resucitar en el futuro. V.20. </a:t>
            </a:r>
          </a:p>
        </p:txBody>
      </p:sp>
    </p:spTree>
    <p:extLst>
      <p:ext uri="{BB962C8B-B14F-4D97-AF65-F5344CB8AC3E}">
        <p14:creationId xmlns:p14="http://schemas.microsoft.com/office/powerpoint/2010/main" val="1413295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376519"/>
            <a:ext cx="11174505" cy="6104964"/>
          </a:xfrm>
        </p:spPr>
        <p:txBody>
          <a:bodyPr anchor="ctr">
            <a:normAutofit/>
          </a:bodyPr>
          <a:lstStyle/>
          <a:p>
            <a:pPr marL="444500" indent="-44450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envío a Jesús para traer salvación al mundo entero, independientemente de su nivel social, económico, étnico o intelectual, es necesario nacer de nuevo y creer en el Cristo resucitado. </a:t>
            </a:r>
          </a:p>
        </p:txBody>
      </p:sp>
    </p:spTree>
    <p:extLst>
      <p:ext uri="{BB962C8B-B14F-4D97-AF65-F5344CB8AC3E}">
        <p14:creationId xmlns:p14="http://schemas.microsoft.com/office/powerpoint/2010/main" val="299114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1492"/>
              <a:gd name="adj2" fmla="val 50000"/>
              <a:gd name="adj3" fmla="val 25000"/>
            </a:avLst>
          </a:prstGeom>
          <a:solidFill>
            <a:srgbClr val="2F7BB5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7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7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7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72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3718273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7340A-4578-40AC-8D7F-36DC3845A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435" y="376518"/>
            <a:ext cx="11174506" cy="6118411"/>
          </a:xfrm>
        </p:spPr>
        <p:txBody>
          <a:bodyPr anchor="ctr">
            <a:normAutofit/>
          </a:bodyPr>
          <a:lstStyle/>
          <a:p>
            <a:pPr algn="just"/>
            <a:r>
              <a:rPr lang="es-GT" sz="3600" dirty="0"/>
              <a:t>Jesús al morir en la cruz por mis pecados y resucitar de los muertos, me muestra que Él es el verdadero Mesías.</a:t>
            </a:r>
          </a:p>
          <a:p>
            <a:pPr algn="just"/>
            <a:r>
              <a:rPr lang="es-GT" sz="3600" dirty="0"/>
              <a:t>Durante mucho tiempo se ha proclamado esta verdad, y la gente ha elegido aceptarlo o rechazarlo. </a:t>
            </a:r>
          </a:p>
          <a:p>
            <a:pPr algn="just"/>
            <a:r>
              <a:rPr lang="es-GT" sz="3600" dirty="0"/>
              <a:t>Dios en su misericordia todavía mantiene la puerta abierta para que el ser humano acepte el regalo de vida eterna.</a:t>
            </a:r>
          </a:p>
          <a:p>
            <a:pPr algn="just"/>
            <a:r>
              <a:rPr lang="es-GT" sz="3600" dirty="0"/>
              <a:t>Comparta su testimonio personal con alguien que no conoce a Cristo.</a:t>
            </a:r>
          </a:p>
          <a:p>
            <a:pPr algn="just"/>
            <a:r>
              <a:rPr lang="es-GT" sz="3600" dirty="0"/>
              <a:t>Ore a Dios por oportunidades de compartir su fe en su vida diaria.</a:t>
            </a:r>
          </a:p>
        </p:txBody>
      </p:sp>
    </p:spTree>
    <p:extLst>
      <p:ext uri="{BB962C8B-B14F-4D97-AF65-F5344CB8AC3E}">
        <p14:creationId xmlns:p14="http://schemas.microsoft.com/office/powerpoint/2010/main" val="25893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4"/>
            <a:ext cx="12192000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63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E31D1F-C729-4B09-B58F-8AA49F4AA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1329" y="537883"/>
            <a:ext cx="11122929" cy="2702858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VERSÍCULO CLAVE:</a:t>
            </a:r>
          </a:p>
          <a:p>
            <a:pPr algn="ctr"/>
            <a:r>
              <a:rPr lang="es-GT" sz="4000" b="0" dirty="0"/>
              <a:t>“Tomás respondió y le dijo (a Jesús): ¡Señor mío, y Dios mío! Juan 20:28.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E8F5E9A-7D1A-489B-B0DE-B79F1E1D4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1329" y="3617258"/>
            <a:ext cx="11134165" cy="2702859"/>
          </a:xfrm>
        </p:spPr>
        <p:txBody>
          <a:bodyPr anchor="ctr">
            <a:normAutofit/>
          </a:bodyPr>
          <a:lstStyle/>
          <a:p>
            <a:pPr algn="ctr"/>
            <a:r>
              <a:rPr lang="es-GT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LECTURA EN CLASE:</a:t>
            </a:r>
          </a:p>
          <a:p>
            <a:pPr algn="ctr"/>
            <a:r>
              <a:rPr lang="es-GT" sz="4000" b="0" dirty="0"/>
              <a:t>Juan 1:1-5; Mateo 28:17,18; Lucas 11:14,17-20; Juan 3:3-6; 14:6; 1 Corintios 15:14.</a:t>
            </a:r>
          </a:p>
        </p:txBody>
      </p:sp>
    </p:spTree>
    <p:extLst>
      <p:ext uri="{BB962C8B-B14F-4D97-AF65-F5344CB8AC3E}">
        <p14:creationId xmlns:p14="http://schemas.microsoft.com/office/powerpoint/2010/main" val="14610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E93DC7-FE7B-4BCB-BAC6-650D66B64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694" y="363072"/>
            <a:ext cx="10797988" cy="1075763"/>
          </a:xfrm>
        </p:spPr>
        <p:txBody>
          <a:bodyPr>
            <a:norm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C1726E-4BB4-48FA-99DF-FF2A186D7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3" y="1532965"/>
            <a:ext cx="11161058" cy="4948517"/>
          </a:xfrm>
        </p:spPr>
        <p:txBody>
          <a:bodyPr anchor="ctr">
            <a:noAutofit/>
          </a:bodyPr>
          <a:lstStyle/>
          <a:p>
            <a:pPr algn="just"/>
            <a:r>
              <a:rPr lang="es-GT" sz="3600" dirty="0"/>
              <a:t>La persona de Jesucristo marca una gran diferencia entre el cristianismo y cualquier otra religión.</a:t>
            </a:r>
          </a:p>
          <a:p>
            <a:pPr algn="just"/>
            <a:r>
              <a:rPr lang="es-GT" sz="3600" dirty="0"/>
              <a:t>Muchos hoy día no creen que Jesús es Dios, cuestionan su deidad, y dicen que fue sólo una buena persona. </a:t>
            </a:r>
          </a:p>
          <a:p>
            <a:pPr algn="just"/>
            <a:r>
              <a:rPr lang="es-GT" sz="3600" dirty="0"/>
              <a:t>Pero para el cristiano cree en un Salvador llamado Jesucristo, que dio su vida en la cruz para que seamos salvos.</a:t>
            </a:r>
          </a:p>
          <a:p>
            <a:pPr algn="just"/>
            <a:r>
              <a:rPr lang="es-GT" sz="3600" dirty="0"/>
              <a:t>Entender quien es Jesús y lo que ha hecho por nosotros es fundamental para nuestra fe y compartirla con otros.</a:t>
            </a:r>
          </a:p>
        </p:txBody>
      </p:sp>
    </p:spTree>
    <p:extLst>
      <p:ext uri="{BB962C8B-B14F-4D97-AF65-F5344CB8AC3E}">
        <p14:creationId xmlns:p14="http://schemas.microsoft.com/office/powerpoint/2010/main" val="422271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59" y="1830830"/>
            <a:ext cx="6438637" cy="466409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2F7BB5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389965"/>
            <a:ext cx="10849749" cy="123712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DIOS ETERNO Y SOBERANO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1996678" y="3916386"/>
            <a:ext cx="1618456" cy="1143000"/>
          </a:xfrm>
          <a:prstGeom prst="roundRect">
            <a:avLst/>
          </a:prstGeom>
          <a:solidFill>
            <a:srgbClr val="2F7BB5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167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1" y="376519"/>
            <a:ext cx="11161059" cy="6131858"/>
          </a:xfrm>
        </p:spPr>
        <p:txBody>
          <a:bodyPr anchor="ctr">
            <a:normAutofit lnSpcReduction="10000"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es el eterno Dios, Juan 1:1-5. </a:t>
            </a:r>
            <a:r>
              <a:rPr lang="es-GT" sz="4000" dirty="0"/>
              <a:t>Descripción:</a:t>
            </a: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Su eternidad: "En el principio...“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Su comunión con el Padre: "era con Dios"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Su divinidad: "el Verbo era Dios“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Su atributo divino de Creador de todo: "Todas las cosas por él fueron hechas“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Sus atributos divinos como Vida y Luz: "En Él estaba la vida, y la vida era la luz de los hombres“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Su triunfo sobre las tinieblas: "La luz en las tinieblas resplandece y las tinieblas no prevalecieron contra ella". </a:t>
            </a:r>
          </a:p>
        </p:txBody>
      </p:sp>
    </p:spTree>
    <p:extLst>
      <p:ext uri="{BB962C8B-B14F-4D97-AF65-F5344CB8AC3E}">
        <p14:creationId xmlns:p14="http://schemas.microsoft.com/office/powerpoint/2010/main" val="88949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376519"/>
            <a:ext cx="11174505" cy="6104964"/>
          </a:xfrm>
        </p:spPr>
        <p:txBody>
          <a:bodyPr anchor="ctr">
            <a:normAutofit/>
          </a:bodyPr>
          <a:lstStyle/>
          <a:p>
            <a:pPr marL="450850" indent="-450850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es el Dios encarnado, Juan 1:10-14,18. 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3800" dirty="0"/>
              <a:t>El vino a este mundo que había creado.</a:t>
            </a:r>
          </a:p>
          <a:p>
            <a:pPr marL="1339850" lvl="2" indent="-425450" algn="just">
              <a:buFont typeface="+mj-lt"/>
              <a:buAutoNum type="alphaLcParenR"/>
            </a:pPr>
            <a:r>
              <a:rPr lang="es-GT" sz="3600" dirty="0"/>
              <a:t>El mundo no lo reconoció, y mismo pueblo judío no lo recibió, V.10,11.</a:t>
            </a:r>
          </a:p>
          <a:p>
            <a:pPr marL="1339850" lvl="2" indent="-425450" algn="just">
              <a:buFont typeface="+mj-lt"/>
              <a:buAutoNum type="alphaLcParenR"/>
            </a:pPr>
            <a:r>
              <a:rPr lang="es-GT" sz="3600" dirty="0"/>
              <a:t>El que cree o pone su fe en Jesús es hecho hijo de Dios, no por nacimiento natural, sino espiritual, V.12,13.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3800" dirty="0"/>
              <a:t>El vino a este mundo como ser humano, V.14,18. “Los que presenciaron su vida vieron a Dios”.</a:t>
            </a:r>
          </a:p>
          <a:p>
            <a:pPr marL="901700" lvl="1" indent="-444500" algn="just">
              <a:buFont typeface="+mj-lt"/>
              <a:buAutoNum type="arabicParenR"/>
            </a:pPr>
            <a:r>
              <a:rPr lang="es-GT" sz="3800" dirty="0"/>
              <a:t>El es el Rey que tiene toda autoridad en el cielo y en la tierra, Mateo 28:17,18.</a:t>
            </a:r>
          </a:p>
        </p:txBody>
      </p:sp>
    </p:spTree>
    <p:extLst>
      <p:ext uri="{BB962C8B-B14F-4D97-AF65-F5344CB8AC3E}">
        <p14:creationId xmlns:p14="http://schemas.microsoft.com/office/powerpoint/2010/main" val="315787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0FFAC4-9363-47F8-8A1C-9A30F8E5A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376519"/>
            <a:ext cx="11174505" cy="6104964"/>
          </a:xfrm>
        </p:spPr>
        <p:txBody>
          <a:bodyPr anchor="ctr">
            <a:normAutofit/>
          </a:bodyPr>
          <a:lstStyle/>
          <a:p>
            <a:pPr marL="444500" indent="-444500" algn="just">
              <a:buFont typeface="+mj-lt"/>
              <a:buAutoNum type="alphaUcPeriod" startAt="3"/>
            </a:pPr>
            <a:r>
              <a:rPr lang="es-GT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da la salvación solamente en Jesús, los que responden por fe a Jesús, Él les otorga la salvación; nacen de Dios y se convierten en hijos suyos.</a:t>
            </a:r>
          </a:p>
        </p:txBody>
      </p:sp>
    </p:spTree>
    <p:extLst>
      <p:ext uri="{BB962C8B-B14F-4D97-AF65-F5344CB8AC3E}">
        <p14:creationId xmlns:p14="http://schemas.microsoft.com/office/powerpoint/2010/main" val="278524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428" y="1829204"/>
            <a:ext cx="6449568" cy="466344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2F7BB5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5992CA74-AF48-4F15-88F8-5DCEE3822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247" y="389965"/>
            <a:ext cx="10849749" cy="123712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PROCLAMACIÓN DEL REINO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1996678" y="3916386"/>
            <a:ext cx="1618456" cy="1143000"/>
          </a:xfrm>
          <a:prstGeom prst="roundRect">
            <a:avLst/>
          </a:prstGeom>
          <a:solidFill>
            <a:srgbClr val="2F7BB5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GT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7204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E9C9D8-6B0C-471E-9634-01E2EBD26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1" y="363071"/>
            <a:ext cx="11161059" cy="6118411"/>
          </a:xfrm>
        </p:spPr>
        <p:txBody>
          <a:bodyPr anchor="ctr">
            <a:normAutofit/>
          </a:bodyPr>
          <a:lstStyle/>
          <a:p>
            <a:pPr marL="450850" indent="-450850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proclamó la Palabra.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Él predicó sobre el reino de los cielos, Mateo 4:12-17.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800" dirty="0"/>
              <a:t>Él enseñó sobre el reino de Dios a través de la parábola del sembrador.</a:t>
            </a:r>
          </a:p>
          <a:p>
            <a:pPr marL="1439863" lvl="2" indent="-525463" algn="just">
              <a:buFont typeface="+mj-lt"/>
              <a:buAutoNum type="alphaLcParenR"/>
            </a:pPr>
            <a:r>
              <a:rPr lang="es-GT" sz="3600" dirty="0"/>
              <a:t>Las semillas cayeron en cuatro diferentes tipos de tierra: junto al camino, en pedregales, entre espinos, y en buena tierra, Mateo 13:1-9.</a:t>
            </a:r>
          </a:p>
          <a:p>
            <a:pPr marL="1439863" lvl="2" indent="-525463" algn="just">
              <a:buFont typeface="+mj-lt"/>
              <a:buAutoNum type="alphaLcParenR"/>
            </a:pPr>
            <a:r>
              <a:rPr lang="es-GT" sz="3600" dirty="0"/>
              <a:t>Cada tierra representa una de cuatro respuestas a la palabra del reino, Léase Mateo 13:18-23.</a:t>
            </a:r>
          </a:p>
        </p:txBody>
      </p:sp>
    </p:spTree>
    <p:extLst>
      <p:ext uri="{BB962C8B-B14F-4D97-AF65-F5344CB8AC3E}">
        <p14:creationId xmlns:p14="http://schemas.microsoft.com/office/powerpoint/2010/main" val="391155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952</Words>
  <Application>Microsoft Office PowerPoint</Application>
  <PresentationFormat>Panorámica</PresentationFormat>
  <Paragraphs>64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¿QUIÉN ES JESÚS?</vt:lpstr>
      <vt:lpstr>Presentación de PowerPoint</vt:lpstr>
      <vt:lpstr>INTRODUCCIÓN</vt:lpstr>
      <vt:lpstr>EL DIOS ETERNO Y SOBERANO</vt:lpstr>
      <vt:lpstr>Presentación de PowerPoint</vt:lpstr>
      <vt:lpstr>Presentación de PowerPoint</vt:lpstr>
      <vt:lpstr>Presentación de PowerPoint</vt:lpstr>
      <vt:lpstr>LA PROCLAMACIÓN DEL REINO</vt:lpstr>
      <vt:lpstr>Presentación de PowerPoint</vt:lpstr>
      <vt:lpstr>Presentación de PowerPoint</vt:lpstr>
      <vt:lpstr>Presentación de PowerPoint</vt:lpstr>
      <vt:lpstr>Presentación de PowerPoint</vt:lpstr>
      <vt:lpstr>EL ÚNICO CAMINO A LA SALVACIÓN</vt:lpstr>
      <vt:lpstr>Presentación de PowerPoint</vt:lpstr>
      <vt:lpstr>Presentación de PowerPoint</vt:lpstr>
      <vt:lpstr>Presentación de PowerPoint</vt:lpstr>
      <vt:lpstr>DISCIPULADO Y   MINISTERIO EN ACCIÓN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JOSÍAS, EL REFORMADOR</dc:title>
  <dc:creator>Alfonso Gaitán</dc:creator>
  <cp:lastModifiedBy>David Rodríguez Zamora</cp:lastModifiedBy>
  <cp:revision>57</cp:revision>
  <dcterms:created xsi:type="dcterms:W3CDTF">2018-01-17T23:38:15Z</dcterms:created>
  <dcterms:modified xsi:type="dcterms:W3CDTF">2021-09-15T17:19:54Z</dcterms:modified>
</cp:coreProperties>
</file>