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79" r:id="rId7"/>
    <p:sldId id="273" r:id="rId8"/>
    <p:sldId id="281" r:id="rId9"/>
    <p:sldId id="274" r:id="rId10"/>
    <p:sldId id="277" r:id="rId11"/>
    <p:sldId id="280" r:id="rId12"/>
    <p:sldId id="282" r:id="rId13"/>
    <p:sldId id="267" r:id="rId14"/>
    <p:sldId id="278" r:id="rId15"/>
    <p:sldId id="276" r:id="rId16"/>
    <p:sldId id="269" r:id="rId17"/>
    <p:sldId id="270" r:id="rId18"/>
    <p:sldId id="275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A1A"/>
    <a:srgbClr val="943333"/>
    <a:srgbClr val="A43333"/>
    <a:srgbClr val="B7593E"/>
    <a:srgbClr val="000000"/>
    <a:srgbClr val="A1B1A7"/>
    <a:srgbClr val="9F3232"/>
    <a:srgbClr val="B64C3A"/>
    <a:srgbClr val="FFFFFF"/>
    <a:srgbClr val="544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857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511586-FDD8-4517-B7DD-793C67615F2A}" type="doc">
      <dgm:prSet loTypeId="urn:microsoft.com/office/officeart/2005/8/layout/lProcess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GT"/>
        </a:p>
      </dgm:t>
    </dgm:pt>
    <dgm:pt modelId="{960120D6-6A21-4749-AC1E-B9F5693AAAE0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GT" sz="6000" dirty="0"/>
            <a:t>Descripción de la fe, V.1-2.</a:t>
          </a:r>
        </a:p>
      </dgm:t>
    </dgm:pt>
    <dgm:pt modelId="{AAA81574-AA09-4BA4-9470-F422953F6931}" type="parTrans" cxnId="{14CF7DBD-B9BE-4924-AE30-B91B51D63369}">
      <dgm:prSet/>
      <dgm:spPr/>
      <dgm:t>
        <a:bodyPr/>
        <a:lstStyle/>
        <a:p>
          <a:endParaRPr lang="es-GT"/>
        </a:p>
      </dgm:t>
    </dgm:pt>
    <dgm:pt modelId="{CAD1A01F-1355-43FE-9E5D-8D47581D624B}" type="sibTrans" cxnId="{14CF7DBD-B9BE-4924-AE30-B91B51D63369}">
      <dgm:prSet/>
      <dgm:spPr/>
      <dgm:t>
        <a:bodyPr/>
        <a:lstStyle/>
        <a:p>
          <a:endParaRPr lang="es-GT"/>
        </a:p>
      </dgm:t>
    </dgm:pt>
    <dgm:pt modelId="{E6AF32B6-DDB0-4876-9AD6-6481F1B0EFB4}">
      <dgm:prSet/>
      <dgm:spPr/>
      <dgm:t>
        <a:bodyPr/>
        <a:lstStyle/>
        <a:p>
          <a:r>
            <a:rPr lang="es-GT" dirty="0"/>
            <a:t>La fe es la sustancia, o la confiada seguridad de las cosas que esperamos.</a:t>
          </a:r>
        </a:p>
      </dgm:t>
    </dgm:pt>
    <dgm:pt modelId="{70424E5C-7173-4A84-B54C-D37A27A62EE7}" type="parTrans" cxnId="{65A44123-022F-4519-A2BE-BD6673B6EFA5}">
      <dgm:prSet/>
      <dgm:spPr/>
      <dgm:t>
        <a:bodyPr/>
        <a:lstStyle/>
        <a:p>
          <a:endParaRPr lang="es-GT"/>
        </a:p>
      </dgm:t>
    </dgm:pt>
    <dgm:pt modelId="{078CB6AB-F9EC-43D9-AF72-A3D0DDA4F89B}" type="sibTrans" cxnId="{65A44123-022F-4519-A2BE-BD6673B6EFA5}">
      <dgm:prSet/>
      <dgm:spPr/>
      <dgm:t>
        <a:bodyPr/>
        <a:lstStyle/>
        <a:p>
          <a:endParaRPr lang="es-GT"/>
        </a:p>
      </dgm:t>
    </dgm:pt>
    <dgm:pt modelId="{500AA629-01C0-4BF1-B869-A777F974E2A1}">
      <dgm:prSet/>
      <dgm:spPr/>
      <dgm:t>
        <a:bodyPr/>
        <a:lstStyle/>
        <a:p>
          <a:r>
            <a:rPr lang="es-GT"/>
            <a:t>La fe es llamada “el ojo del alma a través del cual percibimos la realidad.</a:t>
          </a:r>
        </a:p>
      </dgm:t>
    </dgm:pt>
    <dgm:pt modelId="{276CD6CE-211E-420A-8979-2F0F0CD619CE}" type="parTrans" cxnId="{A7E0185F-5180-46CE-AEA0-72442F890DFF}">
      <dgm:prSet/>
      <dgm:spPr/>
      <dgm:t>
        <a:bodyPr/>
        <a:lstStyle/>
        <a:p>
          <a:endParaRPr lang="es-GT"/>
        </a:p>
      </dgm:t>
    </dgm:pt>
    <dgm:pt modelId="{E9DC9C66-4B4C-4802-B708-EB4723EE55F0}" type="sibTrans" cxnId="{A7E0185F-5180-46CE-AEA0-72442F890DFF}">
      <dgm:prSet/>
      <dgm:spPr/>
      <dgm:t>
        <a:bodyPr/>
        <a:lstStyle/>
        <a:p>
          <a:endParaRPr lang="es-GT"/>
        </a:p>
      </dgm:t>
    </dgm:pt>
    <dgm:pt modelId="{26E552F4-6C20-4DEB-84D8-3B7DC85B7081}">
      <dgm:prSet/>
      <dgm:spPr/>
      <dgm:t>
        <a:bodyPr/>
        <a:lstStyle/>
        <a:p>
          <a:r>
            <a:rPr lang="es-GT"/>
            <a:t>La fe permitió salir adelante a personas del pasado, V.2.</a:t>
          </a:r>
        </a:p>
      </dgm:t>
    </dgm:pt>
    <dgm:pt modelId="{4DA770C3-184F-40F2-A8D6-F6AC3A57B982}" type="parTrans" cxnId="{F4387A04-D6C1-47D4-B859-E7D0B274DEFC}">
      <dgm:prSet/>
      <dgm:spPr/>
      <dgm:t>
        <a:bodyPr/>
        <a:lstStyle/>
        <a:p>
          <a:endParaRPr lang="es-GT"/>
        </a:p>
      </dgm:t>
    </dgm:pt>
    <dgm:pt modelId="{F020020E-D1F8-4951-93A8-178F077E7247}" type="sibTrans" cxnId="{F4387A04-D6C1-47D4-B859-E7D0B274DEFC}">
      <dgm:prSet/>
      <dgm:spPr/>
      <dgm:t>
        <a:bodyPr/>
        <a:lstStyle/>
        <a:p>
          <a:endParaRPr lang="es-GT"/>
        </a:p>
      </dgm:t>
    </dgm:pt>
    <dgm:pt modelId="{33A589F7-2C9F-4DE9-82DB-2CD10EC755C1}" type="pres">
      <dgm:prSet presAssocID="{87511586-FDD8-4517-B7DD-793C67615F2A}" presName="Name0" presStyleCnt="0">
        <dgm:presLayoutVars>
          <dgm:dir/>
          <dgm:animLvl val="lvl"/>
          <dgm:resizeHandles val="exact"/>
        </dgm:presLayoutVars>
      </dgm:prSet>
      <dgm:spPr/>
    </dgm:pt>
    <dgm:pt modelId="{B006A898-CBAE-4E7C-8E70-DABCC82888CD}" type="pres">
      <dgm:prSet presAssocID="{960120D6-6A21-4749-AC1E-B9F5693AAAE0}" presName="vertFlow" presStyleCnt="0"/>
      <dgm:spPr/>
    </dgm:pt>
    <dgm:pt modelId="{95ACB7CA-5AFD-4354-9181-3055C6445401}" type="pres">
      <dgm:prSet presAssocID="{960120D6-6A21-4749-AC1E-B9F5693AAAE0}" presName="header" presStyleLbl="node1" presStyleIdx="0" presStyleCnt="1" custScaleX="213374"/>
      <dgm:spPr/>
    </dgm:pt>
    <dgm:pt modelId="{E3962E4C-7FCB-4A9B-B9FA-343A82DEE175}" type="pres">
      <dgm:prSet presAssocID="{70424E5C-7173-4A84-B54C-D37A27A62EE7}" presName="parTrans" presStyleLbl="sibTrans2D1" presStyleIdx="0" presStyleCnt="3"/>
      <dgm:spPr/>
    </dgm:pt>
    <dgm:pt modelId="{776498C7-6E75-4BA7-9834-F87EDD7A3A09}" type="pres">
      <dgm:prSet presAssocID="{E6AF32B6-DDB0-4876-9AD6-6481F1B0EFB4}" presName="child" presStyleLbl="alignAccFollowNode1" presStyleIdx="0" presStyleCnt="3" custScaleX="213374">
        <dgm:presLayoutVars>
          <dgm:chMax val="0"/>
          <dgm:bulletEnabled val="1"/>
        </dgm:presLayoutVars>
      </dgm:prSet>
      <dgm:spPr/>
    </dgm:pt>
    <dgm:pt modelId="{7FAC6853-7567-4975-A13F-5A8C5839BC11}" type="pres">
      <dgm:prSet presAssocID="{078CB6AB-F9EC-43D9-AF72-A3D0DDA4F89B}" presName="sibTrans" presStyleLbl="sibTrans2D1" presStyleIdx="1" presStyleCnt="3"/>
      <dgm:spPr/>
    </dgm:pt>
    <dgm:pt modelId="{9CAB767F-F58B-4C29-8865-32475647572F}" type="pres">
      <dgm:prSet presAssocID="{500AA629-01C0-4BF1-B869-A777F974E2A1}" presName="child" presStyleLbl="alignAccFollowNode1" presStyleIdx="1" presStyleCnt="3" custScaleX="213374">
        <dgm:presLayoutVars>
          <dgm:chMax val="0"/>
          <dgm:bulletEnabled val="1"/>
        </dgm:presLayoutVars>
      </dgm:prSet>
      <dgm:spPr/>
    </dgm:pt>
    <dgm:pt modelId="{D489E270-4CE5-459A-98D7-25D2917B1667}" type="pres">
      <dgm:prSet presAssocID="{E9DC9C66-4B4C-4802-B708-EB4723EE55F0}" presName="sibTrans" presStyleLbl="sibTrans2D1" presStyleIdx="2" presStyleCnt="3"/>
      <dgm:spPr/>
    </dgm:pt>
    <dgm:pt modelId="{F7BF1B05-D99A-49CC-BE60-F577A2371C14}" type="pres">
      <dgm:prSet presAssocID="{26E552F4-6C20-4DEB-84D8-3B7DC85B7081}" presName="child" presStyleLbl="alignAccFollowNode1" presStyleIdx="2" presStyleCnt="3" custScaleX="213374">
        <dgm:presLayoutVars>
          <dgm:chMax val="0"/>
          <dgm:bulletEnabled val="1"/>
        </dgm:presLayoutVars>
      </dgm:prSet>
      <dgm:spPr/>
    </dgm:pt>
  </dgm:ptLst>
  <dgm:cxnLst>
    <dgm:cxn modelId="{F4387A04-D6C1-47D4-B859-E7D0B274DEFC}" srcId="{960120D6-6A21-4749-AC1E-B9F5693AAAE0}" destId="{26E552F4-6C20-4DEB-84D8-3B7DC85B7081}" srcOrd="2" destOrd="0" parTransId="{4DA770C3-184F-40F2-A8D6-F6AC3A57B982}" sibTransId="{F020020E-D1F8-4951-93A8-178F077E7247}"/>
    <dgm:cxn modelId="{65A44123-022F-4519-A2BE-BD6673B6EFA5}" srcId="{960120D6-6A21-4749-AC1E-B9F5693AAAE0}" destId="{E6AF32B6-DDB0-4876-9AD6-6481F1B0EFB4}" srcOrd="0" destOrd="0" parTransId="{70424E5C-7173-4A84-B54C-D37A27A62EE7}" sibTransId="{078CB6AB-F9EC-43D9-AF72-A3D0DDA4F89B}"/>
    <dgm:cxn modelId="{25A44524-072D-402A-A3F6-F28136240624}" type="presOf" srcId="{E9DC9C66-4B4C-4802-B708-EB4723EE55F0}" destId="{D489E270-4CE5-459A-98D7-25D2917B1667}" srcOrd="0" destOrd="0" presId="urn:microsoft.com/office/officeart/2005/8/layout/lProcess1"/>
    <dgm:cxn modelId="{A7E0185F-5180-46CE-AEA0-72442F890DFF}" srcId="{960120D6-6A21-4749-AC1E-B9F5693AAAE0}" destId="{500AA629-01C0-4BF1-B869-A777F974E2A1}" srcOrd="1" destOrd="0" parTransId="{276CD6CE-211E-420A-8979-2F0F0CD619CE}" sibTransId="{E9DC9C66-4B4C-4802-B708-EB4723EE55F0}"/>
    <dgm:cxn modelId="{888CA348-D318-4B68-BC02-63314E3A2D16}" type="presOf" srcId="{E6AF32B6-DDB0-4876-9AD6-6481F1B0EFB4}" destId="{776498C7-6E75-4BA7-9834-F87EDD7A3A09}" srcOrd="0" destOrd="0" presId="urn:microsoft.com/office/officeart/2005/8/layout/lProcess1"/>
    <dgm:cxn modelId="{084B1269-4137-4D48-8833-7EC2F499C0ED}" type="presOf" srcId="{500AA629-01C0-4BF1-B869-A777F974E2A1}" destId="{9CAB767F-F58B-4C29-8865-32475647572F}" srcOrd="0" destOrd="0" presId="urn:microsoft.com/office/officeart/2005/8/layout/lProcess1"/>
    <dgm:cxn modelId="{F9277388-77AF-4652-8C34-D01814352114}" type="presOf" srcId="{078CB6AB-F9EC-43D9-AF72-A3D0DDA4F89B}" destId="{7FAC6853-7567-4975-A13F-5A8C5839BC11}" srcOrd="0" destOrd="0" presId="urn:microsoft.com/office/officeart/2005/8/layout/lProcess1"/>
    <dgm:cxn modelId="{430DC796-EE16-4F2C-918F-034ED8BA6919}" type="presOf" srcId="{960120D6-6A21-4749-AC1E-B9F5693AAAE0}" destId="{95ACB7CA-5AFD-4354-9181-3055C6445401}" srcOrd="0" destOrd="0" presId="urn:microsoft.com/office/officeart/2005/8/layout/lProcess1"/>
    <dgm:cxn modelId="{14CF7DBD-B9BE-4924-AE30-B91B51D63369}" srcId="{87511586-FDD8-4517-B7DD-793C67615F2A}" destId="{960120D6-6A21-4749-AC1E-B9F5693AAAE0}" srcOrd="0" destOrd="0" parTransId="{AAA81574-AA09-4BA4-9470-F422953F6931}" sibTransId="{CAD1A01F-1355-43FE-9E5D-8D47581D624B}"/>
    <dgm:cxn modelId="{F785BEDD-BE42-4B96-B20A-A426EDC68AF9}" type="presOf" srcId="{70424E5C-7173-4A84-B54C-D37A27A62EE7}" destId="{E3962E4C-7FCB-4A9B-B9FA-343A82DEE175}" srcOrd="0" destOrd="0" presId="urn:microsoft.com/office/officeart/2005/8/layout/lProcess1"/>
    <dgm:cxn modelId="{BD3EE6E7-56E7-434F-AE1A-67FD74DD251D}" type="presOf" srcId="{87511586-FDD8-4517-B7DD-793C67615F2A}" destId="{33A589F7-2C9F-4DE9-82DB-2CD10EC755C1}" srcOrd="0" destOrd="0" presId="urn:microsoft.com/office/officeart/2005/8/layout/lProcess1"/>
    <dgm:cxn modelId="{C09818F6-1D16-4BF1-AADB-BFD0627EF498}" type="presOf" srcId="{26E552F4-6C20-4DEB-84D8-3B7DC85B7081}" destId="{F7BF1B05-D99A-49CC-BE60-F577A2371C14}" srcOrd="0" destOrd="0" presId="urn:microsoft.com/office/officeart/2005/8/layout/lProcess1"/>
    <dgm:cxn modelId="{013E44AF-1D18-4DD4-80B7-1B42CF7071CC}" type="presParOf" srcId="{33A589F7-2C9F-4DE9-82DB-2CD10EC755C1}" destId="{B006A898-CBAE-4E7C-8E70-DABCC82888CD}" srcOrd="0" destOrd="0" presId="urn:microsoft.com/office/officeart/2005/8/layout/lProcess1"/>
    <dgm:cxn modelId="{B9BAF155-882F-4C66-9C87-7939E08893B0}" type="presParOf" srcId="{B006A898-CBAE-4E7C-8E70-DABCC82888CD}" destId="{95ACB7CA-5AFD-4354-9181-3055C6445401}" srcOrd="0" destOrd="0" presId="urn:microsoft.com/office/officeart/2005/8/layout/lProcess1"/>
    <dgm:cxn modelId="{D1766669-3DDB-47CD-863B-4E437DA0295B}" type="presParOf" srcId="{B006A898-CBAE-4E7C-8E70-DABCC82888CD}" destId="{E3962E4C-7FCB-4A9B-B9FA-343A82DEE175}" srcOrd="1" destOrd="0" presId="urn:microsoft.com/office/officeart/2005/8/layout/lProcess1"/>
    <dgm:cxn modelId="{F36EDF35-D5E3-496F-9958-48E59F1756EC}" type="presParOf" srcId="{B006A898-CBAE-4E7C-8E70-DABCC82888CD}" destId="{776498C7-6E75-4BA7-9834-F87EDD7A3A09}" srcOrd="2" destOrd="0" presId="urn:microsoft.com/office/officeart/2005/8/layout/lProcess1"/>
    <dgm:cxn modelId="{2CC32268-66BB-4D89-BFF8-1EDCA2FC951C}" type="presParOf" srcId="{B006A898-CBAE-4E7C-8E70-DABCC82888CD}" destId="{7FAC6853-7567-4975-A13F-5A8C5839BC11}" srcOrd="3" destOrd="0" presId="urn:microsoft.com/office/officeart/2005/8/layout/lProcess1"/>
    <dgm:cxn modelId="{F0367C9E-4941-4EA7-BDBF-8F4EED0CD020}" type="presParOf" srcId="{B006A898-CBAE-4E7C-8E70-DABCC82888CD}" destId="{9CAB767F-F58B-4C29-8865-32475647572F}" srcOrd="4" destOrd="0" presId="urn:microsoft.com/office/officeart/2005/8/layout/lProcess1"/>
    <dgm:cxn modelId="{C059E54C-928F-4F80-BE76-B82104A763B7}" type="presParOf" srcId="{B006A898-CBAE-4E7C-8E70-DABCC82888CD}" destId="{D489E270-4CE5-459A-98D7-25D2917B1667}" srcOrd="5" destOrd="0" presId="urn:microsoft.com/office/officeart/2005/8/layout/lProcess1"/>
    <dgm:cxn modelId="{FB2F9A06-D75F-4662-AEAF-47D1CB25F8DC}" type="presParOf" srcId="{B006A898-CBAE-4E7C-8E70-DABCC82888CD}" destId="{F7BF1B05-D99A-49CC-BE60-F577A2371C14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419B06-A155-41CE-94E9-D2E491474D17}" type="doc">
      <dgm:prSet loTypeId="urn:microsoft.com/office/officeart/2005/8/layout/lProcess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GT"/>
        </a:p>
      </dgm:t>
    </dgm:pt>
    <dgm:pt modelId="{F43C203E-C483-43B8-A7C1-51D07C59ADE6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GT" sz="6000" dirty="0"/>
            <a:t>Demostración de fe, V.35-40.</a:t>
          </a:r>
        </a:p>
      </dgm:t>
    </dgm:pt>
    <dgm:pt modelId="{669AD287-935B-458C-A3EC-22C9F249D7DE}" type="parTrans" cxnId="{EC8F0CC5-73C8-446D-94FB-877215C6DBE8}">
      <dgm:prSet/>
      <dgm:spPr/>
      <dgm:t>
        <a:bodyPr/>
        <a:lstStyle/>
        <a:p>
          <a:endParaRPr lang="es-GT"/>
        </a:p>
      </dgm:t>
    </dgm:pt>
    <dgm:pt modelId="{B9886CF4-BB0C-48D5-BEC5-54C7D155FA57}" type="sibTrans" cxnId="{EC8F0CC5-73C8-446D-94FB-877215C6DBE8}">
      <dgm:prSet/>
      <dgm:spPr/>
      <dgm:t>
        <a:bodyPr/>
        <a:lstStyle/>
        <a:p>
          <a:endParaRPr lang="es-GT"/>
        </a:p>
      </dgm:t>
    </dgm:pt>
    <dgm:pt modelId="{9023CC55-AE64-441C-ACDE-6D2EA61BB5C7}">
      <dgm:prSet custT="1"/>
      <dgm:spPr/>
      <dgm:t>
        <a:bodyPr/>
        <a:lstStyle/>
        <a:p>
          <a:r>
            <a:rPr lang="es-GT" sz="3400" dirty="0"/>
            <a:t>Por fe vieron manifestaciones asombrosas de Dios: Gedeón, </a:t>
          </a:r>
          <a:r>
            <a:rPr lang="es-GT" sz="3400" dirty="0" err="1"/>
            <a:t>Barac</a:t>
          </a:r>
          <a:r>
            <a:rPr lang="es-GT" sz="3400" dirty="0"/>
            <a:t>, Sansón, Jefté, David y los profetas, V.32.</a:t>
          </a:r>
        </a:p>
      </dgm:t>
    </dgm:pt>
    <dgm:pt modelId="{B940924F-96D5-4884-A728-0E75668A0966}" type="parTrans" cxnId="{0810A82F-CA8B-4A66-862E-2CFBBD0813C2}">
      <dgm:prSet/>
      <dgm:spPr/>
      <dgm:t>
        <a:bodyPr/>
        <a:lstStyle/>
        <a:p>
          <a:endParaRPr lang="es-GT"/>
        </a:p>
      </dgm:t>
    </dgm:pt>
    <dgm:pt modelId="{6CD26626-15DD-457B-A62B-941D307FEDE2}" type="sibTrans" cxnId="{0810A82F-CA8B-4A66-862E-2CFBBD0813C2}">
      <dgm:prSet/>
      <dgm:spPr/>
      <dgm:t>
        <a:bodyPr/>
        <a:lstStyle/>
        <a:p>
          <a:endParaRPr lang="es-GT"/>
        </a:p>
      </dgm:t>
    </dgm:pt>
    <dgm:pt modelId="{76C9C0E0-979C-4A96-B615-48E4F9F9F341}">
      <dgm:prSet custT="1"/>
      <dgm:spPr/>
      <dgm:t>
        <a:bodyPr/>
        <a:lstStyle/>
        <a:p>
          <a:r>
            <a:rPr lang="es-GT" sz="3400" dirty="0"/>
            <a:t>Por fe resultaron victoriosos:</a:t>
          </a:r>
        </a:p>
      </dgm:t>
    </dgm:pt>
    <dgm:pt modelId="{7AD1C80C-5031-4A38-A331-AF34A6034FB0}" type="parTrans" cxnId="{91C2FB3D-9353-42BD-A8A3-50918E3ED4CD}">
      <dgm:prSet/>
      <dgm:spPr/>
      <dgm:t>
        <a:bodyPr/>
        <a:lstStyle/>
        <a:p>
          <a:endParaRPr lang="es-GT"/>
        </a:p>
      </dgm:t>
    </dgm:pt>
    <dgm:pt modelId="{9C9171F5-117B-4F18-906C-ED720F6B163D}" type="sibTrans" cxnId="{91C2FB3D-9353-42BD-A8A3-50918E3ED4CD}">
      <dgm:prSet/>
      <dgm:spPr/>
      <dgm:t>
        <a:bodyPr/>
        <a:lstStyle/>
        <a:p>
          <a:endParaRPr lang="es-GT"/>
        </a:p>
      </dgm:t>
    </dgm:pt>
    <dgm:pt modelId="{3DC5C141-83B1-4967-B686-B84DC24F7308}">
      <dgm:prSet custT="1"/>
      <dgm:spPr/>
      <dgm:t>
        <a:bodyPr/>
        <a:lstStyle/>
        <a:p>
          <a:r>
            <a:rPr lang="es-GT" sz="3200" dirty="0"/>
            <a:t>Por encima de sus circunstancias, V.33-35.</a:t>
          </a:r>
        </a:p>
      </dgm:t>
    </dgm:pt>
    <dgm:pt modelId="{D597217B-4638-4A93-AA45-3A02CBF58562}" type="parTrans" cxnId="{2471CAE3-C083-4674-AE54-EC2EDA921A68}">
      <dgm:prSet/>
      <dgm:spPr/>
      <dgm:t>
        <a:bodyPr/>
        <a:lstStyle/>
        <a:p>
          <a:endParaRPr lang="es-GT"/>
        </a:p>
      </dgm:t>
    </dgm:pt>
    <dgm:pt modelId="{82EE69A4-1B3F-481D-817E-683E0A76E4DE}" type="sibTrans" cxnId="{2471CAE3-C083-4674-AE54-EC2EDA921A68}">
      <dgm:prSet/>
      <dgm:spPr/>
      <dgm:t>
        <a:bodyPr/>
        <a:lstStyle/>
        <a:p>
          <a:endParaRPr lang="es-GT"/>
        </a:p>
      </dgm:t>
    </dgm:pt>
    <dgm:pt modelId="{FF6594FA-E579-46CC-BF7A-5CEF84C40393}">
      <dgm:prSet custT="1"/>
      <dgm:spPr/>
      <dgm:t>
        <a:bodyPr/>
        <a:lstStyle/>
        <a:p>
          <a:r>
            <a:rPr lang="es-GT" sz="3200"/>
            <a:t>Por debajo de sus circunstancias, V.35-38.</a:t>
          </a:r>
        </a:p>
      </dgm:t>
    </dgm:pt>
    <dgm:pt modelId="{2FE88FBC-BAC3-4C22-AD80-0C6B1C1FECEE}" type="parTrans" cxnId="{08F53EF5-F666-4215-9890-89C726D8057C}">
      <dgm:prSet/>
      <dgm:spPr/>
      <dgm:t>
        <a:bodyPr/>
        <a:lstStyle/>
        <a:p>
          <a:endParaRPr lang="es-GT"/>
        </a:p>
      </dgm:t>
    </dgm:pt>
    <dgm:pt modelId="{4685861D-7311-4336-ADE3-54366C88FADB}" type="sibTrans" cxnId="{08F53EF5-F666-4215-9890-89C726D8057C}">
      <dgm:prSet/>
      <dgm:spPr/>
      <dgm:t>
        <a:bodyPr/>
        <a:lstStyle/>
        <a:p>
          <a:endParaRPr lang="es-GT"/>
        </a:p>
      </dgm:t>
    </dgm:pt>
    <dgm:pt modelId="{36B254F2-0114-4D2F-8563-80685FC35353}">
      <dgm:prSet custT="1"/>
      <dgm:spPr/>
      <dgm:t>
        <a:bodyPr/>
        <a:lstStyle/>
        <a:p>
          <a:r>
            <a:rPr lang="es-GT" sz="3400" dirty="0"/>
            <a:t>Por fe vivieron esperando la promesa de una herencia eterna, V.39-40. Véase Mateo 8:11.</a:t>
          </a:r>
        </a:p>
      </dgm:t>
    </dgm:pt>
    <dgm:pt modelId="{BEA8BC15-E00A-4E5A-A132-CA2556202CFE}" type="parTrans" cxnId="{AB73AF51-FB52-48BC-9173-12BA963C7069}">
      <dgm:prSet/>
      <dgm:spPr/>
      <dgm:t>
        <a:bodyPr/>
        <a:lstStyle/>
        <a:p>
          <a:endParaRPr lang="es-GT"/>
        </a:p>
      </dgm:t>
    </dgm:pt>
    <dgm:pt modelId="{122EC827-D0C4-47A6-9E32-E65F2D4CE572}" type="sibTrans" cxnId="{AB73AF51-FB52-48BC-9173-12BA963C7069}">
      <dgm:prSet/>
      <dgm:spPr/>
      <dgm:t>
        <a:bodyPr/>
        <a:lstStyle/>
        <a:p>
          <a:endParaRPr lang="es-GT"/>
        </a:p>
      </dgm:t>
    </dgm:pt>
    <dgm:pt modelId="{6ABCB8D7-1E06-4411-B2A6-D270333CBD4C}" type="pres">
      <dgm:prSet presAssocID="{81419B06-A155-41CE-94E9-D2E491474D17}" presName="Name0" presStyleCnt="0">
        <dgm:presLayoutVars>
          <dgm:dir/>
          <dgm:animLvl val="lvl"/>
          <dgm:resizeHandles val="exact"/>
        </dgm:presLayoutVars>
      </dgm:prSet>
      <dgm:spPr/>
    </dgm:pt>
    <dgm:pt modelId="{618CD7CE-4706-492B-B9A4-11318FB8A011}" type="pres">
      <dgm:prSet presAssocID="{F43C203E-C483-43B8-A7C1-51D07C59ADE6}" presName="vertFlow" presStyleCnt="0"/>
      <dgm:spPr/>
    </dgm:pt>
    <dgm:pt modelId="{94D19A66-13CA-47CC-A03D-33C8D61E23C2}" type="pres">
      <dgm:prSet presAssocID="{F43C203E-C483-43B8-A7C1-51D07C59ADE6}" presName="header" presStyleLbl="node1" presStyleIdx="0" presStyleCnt="1" custScaleX="267587"/>
      <dgm:spPr/>
    </dgm:pt>
    <dgm:pt modelId="{EC6547A5-F16D-42C1-854D-264767E6CD29}" type="pres">
      <dgm:prSet presAssocID="{B940924F-96D5-4884-A728-0E75668A0966}" presName="parTrans" presStyleLbl="sibTrans2D1" presStyleIdx="0" presStyleCnt="3"/>
      <dgm:spPr/>
    </dgm:pt>
    <dgm:pt modelId="{B0EC6FD7-169B-4502-A866-9DC7719E98E0}" type="pres">
      <dgm:prSet presAssocID="{9023CC55-AE64-441C-ACDE-6D2EA61BB5C7}" presName="child" presStyleLbl="alignAccFollowNode1" presStyleIdx="0" presStyleCnt="3" custScaleX="267587">
        <dgm:presLayoutVars>
          <dgm:chMax val="0"/>
          <dgm:bulletEnabled val="1"/>
        </dgm:presLayoutVars>
      </dgm:prSet>
      <dgm:spPr/>
    </dgm:pt>
    <dgm:pt modelId="{95D34341-24CF-47E0-9EE6-E859C00938BF}" type="pres">
      <dgm:prSet presAssocID="{6CD26626-15DD-457B-A62B-941D307FEDE2}" presName="sibTrans" presStyleLbl="sibTrans2D1" presStyleIdx="1" presStyleCnt="3"/>
      <dgm:spPr/>
    </dgm:pt>
    <dgm:pt modelId="{072733A1-6975-44B5-9CE5-7D2A7F0FB4C7}" type="pres">
      <dgm:prSet presAssocID="{76C9C0E0-979C-4A96-B615-48E4F9F9F341}" presName="child" presStyleLbl="alignAccFollowNode1" presStyleIdx="1" presStyleCnt="3" custScaleX="267587" custScaleY="206791">
        <dgm:presLayoutVars>
          <dgm:chMax val="0"/>
          <dgm:bulletEnabled val="1"/>
        </dgm:presLayoutVars>
      </dgm:prSet>
      <dgm:spPr/>
    </dgm:pt>
    <dgm:pt modelId="{F198F4E7-2E90-426E-9CAE-B2E14E326ECD}" type="pres">
      <dgm:prSet presAssocID="{9C9171F5-117B-4F18-906C-ED720F6B163D}" presName="sibTrans" presStyleLbl="sibTrans2D1" presStyleIdx="2" presStyleCnt="3"/>
      <dgm:spPr/>
    </dgm:pt>
    <dgm:pt modelId="{9F3286A8-684E-4106-A0CD-7D0E6FF3FE27}" type="pres">
      <dgm:prSet presAssocID="{36B254F2-0114-4D2F-8563-80685FC35353}" presName="child" presStyleLbl="alignAccFollowNode1" presStyleIdx="2" presStyleCnt="3" custScaleX="267587">
        <dgm:presLayoutVars>
          <dgm:chMax val="0"/>
          <dgm:bulletEnabled val="1"/>
        </dgm:presLayoutVars>
      </dgm:prSet>
      <dgm:spPr/>
    </dgm:pt>
  </dgm:ptLst>
  <dgm:cxnLst>
    <dgm:cxn modelId="{9BD4950A-8DEB-474A-BA2A-58F5BD337590}" type="presOf" srcId="{81419B06-A155-41CE-94E9-D2E491474D17}" destId="{6ABCB8D7-1E06-4411-B2A6-D270333CBD4C}" srcOrd="0" destOrd="0" presId="urn:microsoft.com/office/officeart/2005/8/layout/lProcess1"/>
    <dgm:cxn modelId="{C96B960C-44D2-42BA-B20B-205077DF7F9F}" type="presOf" srcId="{76C9C0E0-979C-4A96-B615-48E4F9F9F341}" destId="{072733A1-6975-44B5-9CE5-7D2A7F0FB4C7}" srcOrd="0" destOrd="0" presId="urn:microsoft.com/office/officeart/2005/8/layout/lProcess1"/>
    <dgm:cxn modelId="{0810A82F-CA8B-4A66-862E-2CFBBD0813C2}" srcId="{F43C203E-C483-43B8-A7C1-51D07C59ADE6}" destId="{9023CC55-AE64-441C-ACDE-6D2EA61BB5C7}" srcOrd="0" destOrd="0" parTransId="{B940924F-96D5-4884-A728-0E75668A0966}" sibTransId="{6CD26626-15DD-457B-A62B-941D307FEDE2}"/>
    <dgm:cxn modelId="{91C2FB3D-9353-42BD-A8A3-50918E3ED4CD}" srcId="{F43C203E-C483-43B8-A7C1-51D07C59ADE6}" destId="{76C9C0E0-979C-4A96-B615-48E4F9F9F341}" srcOrd="1" destOrd="0" parTransId="{7AD1C80C-5031-4A38-A331-AF34A6034FB0}" sibTransId="{9C9171F5-117B-4F18-906C-ED720F6B163D}"/>
    <dgm:cxn modelId="{A120D044-72A8-4A55-A20E-FB637CEB4A5F}" type="presOf" srcId="{3DC5C141-83B1-4967-B686-B84DC24F7308}" destId="{072733A1-6975-44B5-9CE5-7D2A7F0FB4C7}" srcOrd="0" destOrd="1" presId="urn:microsoft.com/office/officeart/2005/8/layout/lProcess1"/>
    <dgm:cxn modelId="{AB73AF51-FB52-48BC-9173-12BA963C7069}" srcId="{F43C203E-C483-43B8-A7C1-51D07C59ADE6}" destId="{36B254F2-0114-4D2F-8563-80685FC35353}" srcOrd="2" destOrd="0" parTransId="{BEA8BC15-E00A-4E5A-A132-CA2556202CFE}" sibTransId="{122EC827-D0C4-47A6-9E32-E65F2D4CE572}"/>
    <dgm:cxn modelId="{A2F9438B-A45F-4667-BD4F-EA14FD24D38B}" type="presOf" srcId="{FF6594FA-E579-46CC-BF7A-5CEF84C40393}" destId="{072733A1-6975-44B5-9CE5-7D2A7F0FB4C7}" srcOrd="0" destOrd="2" presId="urn:microsoft.com/office/officeart/2005/8/layout/lProcess1"/>
    <dgm:cxn modelId="{AFFE4A95-19A3-4635-9BFA-DEDC808C7F4C}" type="presOf" srcId="{6CD26626-15DD-457B-A62B-941D307FEDE2}" destId="{95D34341-24CF-47E0-9EE6-E859C00938BF}" srcOrd="0" destOrd="0" presId="urn:microsoft.com/office/officeart/2005/8/layout/lProcess1"/>
    <dgm:cxn modelId="{A06A4898-837D-4F87-9080-1393B223A61F}" type="presOf" srcId="{F43C203E-C483-43B8-A7C1-51D07C59ADE6}" destId="{94D19A66-13CA-47CC-A03D-33C8D61E23C2}" srcOrd="0" destOrd="0" presId="urn:microsoft.com/office/officeart/2005/8/layout/lProcess1"/>
    <dgm:cxn modelId="{9E42B19D-4B25-4DA3-86ED-7A45FAB6C1F7}" type="presOf" srcId="{9C9171F5-117B-4F18-906C-ED720F6B163D}" destId="{F198F4E7-2E90-426E-9CAE-B2E14E326ECD}" srcOrd="0" destOrd="0" presId="urn:microsoft.com/office/officeart/2005/8/layout/lProcess1"/>
    <dgm:cxn modelId="{340292AB-CE07-477A-81C7-A86921865850}" type="presOf" srcId="{9023CC55-AE64-441C-ACDE-6D2EA61BB5C7}" destId="{B0EC6FD7-169B-4502-A866-9DC7719E98E0}" srcOrd="0" destOrd="0" presId="urn:microsoft.com/office/officeart/2005/8/layout/lProcess1"/>
    <dgm:cxn modelId="{EC8F0CC5-73C8-446D-94FB-877215C6DBE8}" srcId="{81419B06-A155-41CE-94E9-D2E491474D17}" destId="{F43C203E-C483-43B8-A7C1-51D07C59ADE6}" srcOrd="0" destOrd="0" parTransId="{669AD287-935B-458C-A3EC-22C9F249D7DE}" sibTransId="{B9886CF4-BB0C-48D5-BEC5-54C7D155FA57}"/>
    <dgm:cxn modelId="{E1E9A5D1-75D0-4E84-9C72-A1DC13EA42C7}" type="presOf" srcId="{B940924F-96D5-4884-A728-0E75668A0966}" destId="{EC6547A5-F16D-42C1-854D-264767E6CD29}" srcOrd="0" destOrd="0" presId="urn:microsoft.com/office/officeart/2005/8/layout/lProcess1"/>
    <dgm:cxn modelId="{2471CAE3-C083-4674-AE54-EC2EDA921A68}" srcId="{76C9C0E0-979C-4A96-B615-48E4F9F9F341}" destId="{3DC5C141-83B1-4967-B686-B84DC24F7308}" srcOrd="0" destOrd="0" parTransId="{D597217B-4638-4A93-AA45-3A02CBF58562}" sibTransId="{82EE69A4-1B3F-481D-817E-683E0A76E4DE}"/>
    <dgm:cxn modelId="{0BD1DCE5-0D10-4BD7-9E0B-C2D76CF4E996}" type="presOf" srcId="{36B254F2-0114-4D2F-8563-80685FC35353}" destId="{9F3286A8-684E-4106-A0CD-7D0E6FF3FE27}" srcOrd="0" destOrd="0" presId="urn:microsoft.com/office/officeart/2005/8/layout/lProcess1"/>
    <dgm:cxn modelId="{08F53EF5-F666-4215-9890-89C726D8057C}" srcId="{76C9C0E0-979C-4A96-B615-48E4F9F9F341}" destId="{FF6594FA-E579-46CC-BF7A-5CEF84C40393}" srcOrd="1" destOrd="0" parTransId="{2FE88FBC-BAC3-4C22-AD80-0C6B1C1FECEE}" sibTransId="{4685861D-7311-4336-ADE3-54366C88FADB}"/>
    <dgm:cxn modelId="{90EABBD1-7448-4CFA-997C-33E628F7AD8A}" type="presParOf" srcId="{6ABCB8D7-1E06-4411-B2A6-D270333CBD4C}" destId="{618CD7CE-4706-492B-B9A4-11318FB8A011}" srcOrd="0" destOrd="0" presId="urn:microsoft.com/office/officeart/2005/8/layout/lProcess1"/>
    <dgm:cxn modelId="{086D81FB-EF3C-48DE-B7E4-80122AC34AC1}" type="presParOf" srcId="{618CD7CE-4706-492B-B9A4-11318FB8A011}" destId="{94D19A66-13CA-47CC-A03D-33C8D61E23C2}" srcOrd="0" destOrd="0" presId="urn:microsoft.com/office/officeart/2005/8/layout/lProcess1"/>
    <dgm:cxn modelId="{DAED7BED-4F4E-4951-81AD-4669C2FA5A98}" type="presParOf" srcId="{618CD7CE-4706-492B-B9A4-11318FB8A011}" destId="{EC6547A5-F16D-42C1-854D-264767E6CD29}" srcOrd="1" destOrd="0" presId="urn:microsoft.com/office/officeart/2005/8/layout/lProcess1"/>
    <dgm:cxn modelId="{1A488D11-F578-415A-A21B-9E49B924040B}" type="presParOf" srcId="{618CD7CE-4706-492B-B9A4-11318FB8A011}" destId="{B0EC6FD7-169B-4502-A866-9DC7719E98E0}" srcOrd="2" destOrd="0" presId="urn:microsoft.com/office/officeart/2005/8/layout/lProcess1"/>
    <dgm:cxn modelId="{183489FE-D674-4B73-970F-D9B17D75C186}" type="presParOf" srcId="{618CD7CE-4706-492B-B9A4-11318FB8A011}" destId="{95D34341-24CF-47E0-9EE6-E859C00938BF}" srcOrd="3" destOrd="0" presId="urn:microsoft.com/office/officeart/2005/8/layout/lProcess1"/>
    <dgm:cxn modelId="{60A5228D-78E5-4A64-BDB6-9C6B863F4464}" type="presParOf" srcId="{618CD7CE-4706-492B-B9A4-11318FB8A011}" destId="{072733A1-6975-44B5-9CE5-7D2A7F0FB4C7}" srcOrd="4" destOrd="0" presId="urn:microsoft.com/office/officeart/2005/8/layout/lProcess1"/>
    <dgm:cxn modelId="{9798EA68-199D-446D-BECC-5CD67B72F8CB}" type="presParOf" srcId="{618CD7CE-4706-492B-B9A4-11318FB8A011}" destId="{F198F4E7-2E90-426E-9CAE-B2E14E326ECD}" srcOrd="5" destOrd="0" presId="urn:microsoft.com/office/officeart/2005/8/layout/lProcess1"/>
    <dgm:cxn modelId="{B0AD3B03-A1FB-44A2-9D38-186121C00474}" type="presParOf" srcId="{618CD7CE-4706-492B-B9A4-11318FB8A011}" destId="{9F3286A8-684E-4106-A0CD-7D0E6FF3FE27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76C774-90D7-4B11-A36D-EE716DFF7C2B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GT"/>
        </a:p>
      </dgm:t>
    </dgm:pt>
    <dgm:pt modelId="{25ED316B-D9AB-4C97-AEDC-E9D314F0FA72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just"/>
          <a:r>
            <a:rPr lang="es-GT" sz="5400" dirty="0"/>
            <a:t>Exprese su fe viviendo de una manera que refleje confianza en las promesas de Dios y comunique la esperanza y el gozo de la vida eterna a todos.</a:t>
          </a:r>
        </a:p>
      </dgm:t>
    </dgm:pt>
    <dgm:pt modelId="{9C2DD315-29B4-4920-BD21-22CB4D7CBBE0}" type="parTrans" cxnId="{E21DB09F-BC69-46DC-B40F-5554687C61F7}">
      <dgm:prSet/>
      <dgm:spPr/>
      <dgm:t>
        <a:bodyPr/>
        <a:lstStyle/>
        <a:p>
          <a:pPr algn="just"/>
          <a:endParaRPr lang="es-GT" sz="1400"/>
        </a:p>
      </dgm:t>
    </dgm:pt>
    <dgm:pt modelId="{FF8BE2B4-E580-4A98-8F49-65E5D2B72A1D}" type="sibTrans" cxnId="{E21DB09F-BC69-46DC-B40F-5554687C61F7}">
      <dgm:prSet/>
      <dgm:spPr/>
      <dgm:t>
        <a:bodyPr/>
        <a:lstStyle/>
        <a:p>
          <a:pPr algn="just"/>
          <a:endParaRPr lang="es-GT" sz="1400"/>
        </a:p>
      </dgm:t>
    </dgm:pt>
    <dgm:pt modelId="{AE8D2BD8-F227-4542-9993-4E20CB78F821}" type="pres">
      <dgm:prSet presAssocID="{6676C774-90D7-4B11-A36D-EE716DFF7C2B}" presName="linear" presStyleCnt="0">
        <dgm:presLayoutVars>
          <dgm:animLvl val="lvl"/>
          <dgm:resizeHandles val="exact"/>
        </dgm:presLayoutVars>
      </dgm:prSet>
      <dgm:spPr/>
    </dgm:pt>
    <dgm:pt modelId="{0EDA378C-9673-459D-9C0A-5F71865B5BD7}" type="pres">
      <dgm:prSet presAssocID="{25ED316B-D9AB-4C97-AEDC-E9D314F0FA7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2C2E21C-35AE-4877-969F-3727E493C4A8}" type="presOf" srcId="{25ED316B-D9AB-4C97-AEDC-E9D314F0FA72}" destId="{0EDA378C-9673-459D-9C0A-5F71865B5BD7}" srcOrd="0" destOrd="0" presId="urn:microsoft.com/office/officeart/2005/8/layout/vList2"/>
    <dgm:cxn modelId="{F847C584-7E01-41DD-9CAE-49766DC996D1}" type="presOf" srcId="{6676C774-90D7-4B11-A36D-EE716DFF7C2B}" destId="{AE8D2BD8-F227-4542-9993-4E20CB78F821}" srcOrd="0" destOrd="0" presId="urn:microsoft.com/office/officeart/2005/8/layout/vList2"/>
    <dgm:cxn modelId="{E21DB09F-BC69-46DC-B40F-5554687C61F7}" srcId="{6676C774-90D7-4B11-A36D-EE716DFF7C2B}" destId="{25ED316B-D9AB-4C97-AEDC-E9D314F0FA72}" srcOrd="0" destOrd="0" parTransId="{9C2DD315-29B4-4920-BD21-22CB4D7CBBE0}" sibTransId="{FF8BE2B4-E580-4A98-8F49-65E5D2B72A1D}"/>
    <dgm:cxn modelId="{74D818D5-EE1B-49EA-9B6B-C2D1735B554E}" type="presParOf" srcId="{AE8D2BD8-F227-4542-9993-4E20CB78F821}" destId="{0EDA378C-9673-459D-9C0A-5F71865B5B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E6CC2-48B2-4836-8BA0-A2AB8BD58105}" type="doc">
      <dgm:prSet loTypeId="urn:microsoft.com/office/officeart/2005/8/layout/hierarchy2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GT"/>
        </a:p>
      </dgm:t>
    </dgm:pt>
    <dgm:pt modelId="{43838942-F8DB-4E37-9E72-D15AD21B50D0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GT" sz="4000" dirty="0"/>
            <a:t>Modelos de fe.</a:t>
          </a:r>
        </a:p>
      </dgm:t>
    </dgm:pt>
    <dgm:pt modelId="{5D24843A-D46C-4362-8007-CF6C6A7910CE}" type="parTrans" cxnId="{61447FB6-24DF-400E-B8B4-B6D25D8FAD4D}">
      <dgm:prSet/>
      <dgm:spPr/>
      <dgm:t>
        <a:bodyPr/>
        <a:lstStyle/>
        <a:p>
          <a:endParaRPr lang="es-GT" sz="1600"/>
        </a:p>
      </dgm:t>
    </dgm:pt>
    <dgm:pt modelId="{6987D794-6E8E-4274-AF22-6B703506A1E1}" type="sibTrans" cxnId="{61447FB6-24DF-400E-B8B4-B6D25D8FAD4D}">
      <dgm:prSet/>
      <dgm:spPr/>
      <dgm:t>
        <a:bodyPr/>
        <a:lstStyle/>
        <a:p>
          <a:endParaRPr lang="es-GT" sz="1600"/>
        </a:p>
      </dgm:t>
    </dgm:pt>
    <dgm:pt modelId="{188E34F1-836A-4855-BE3B-89C75720CFB0}">
      <dgm:prSet custT="1"/>
      <dgm:spPr/>
      <dgm:t>
        <a:bodyPr/>
        <a:lstStyle/>
        <a:p>
          <a:r>
            <a:rPr lang="es-GT" sz="3200" dirty="0"/>
            <a:t>Los mencionados en el capítulo 11, nos infunden inspiración, aliento y valor, V.1. “nube de testigos”.</a:t>
          </a:r>
        </a:p>
      </dgm:t>
    </dgm:pt>
    <dgm:pt modelId="{63C0A206-A7A8-4321-9449-0A0665A750FA}" type="parTrans" cxnId="{9B71E654-5FCA-4077-97AE-B9E5A88521F5}">
      <dgm:prSet custT="1"/>
      <dgm:spPr/>
      <dgm:t>
        <a:bodyPr/>
        <a:lstStyle/>
        <a:p>
          <a:endParaRPr lang="es-GT" sz="700"/>
        </a:p>
      </dgm:t>
    </dgm:pt>
    <dgm:pt modelId="{F669CAC6-544B-4A38-A382-3E9B30044E29}" type="sibTrans" cxnId="{9B71E654-5FCA-4077-97AE-B9E5A88521F5}">
      <dgm:prSet/>
      <dgm:spPr/>
      <dgm:t>
        <a:bodyPr/>
        <a:lstStyle/>
        <a:p>
          <a:endParaRPr lang="es-GT" sz="1600"/>
        </a:p>
      </dgm:t>
    </dgm:pt>
    <dgm:pt modelId="{6788ABB9-FDBF-41BC-AA90-C94BAB8A2F2A}">
      <dgm:prSet custT="1"/>
      <dgm:spPr/>
      <dgm:t>
        <a:bodyPr/>
        <a:lstStyle/>
        <a:p>
          <a:r>
            <a:rPr lang="es-GT" sz="3200" dirty="0"/>
            <a:t>El ejemplo máximo: Jesucristo, Él es nuestro centro, nuestra inspiración, V. 2. </a:t>
          </a:r>
        </a:p>
      </dgm:t>
    </dgm:pt>
    <dgm:pt modelId="{91E2435E-76D3-4F30-B97F-D1BBC9E393F5}" type="parTrans" cxnId="{574218A4-F7FE-497A-8AAC-4032BE9F3378}">
      <dgm:prSet custT="1"/>
      <dgm:spPr/>
      <dgm:t>
        <a:bodyPr/>
        <a:lstStyle/>
        <a:p>
          <a:endParaRPr lang="es-GT" sz="700"/>
        </a:p>
      </dgm:t>
    </dgm:pt>
    <dgm:pt modelId="{2C4D1EB7-5A59-4685-8708-003E68F51386}" type="sibTrans" cxnId="{574218A4-F7FE-497A-8AAC-4032BE9F3378}">
      <dgm:prSet/>
      <dgm:spPr/>
      <dgm:t>
        <a:bodyPr/>
        <a:lstStyle/>
        <a:p>
          <a:endParaRPr lang="es-GT" sz="1600"/>
        </a:p>
      </dgm:t>
    </dgm:pt>
    <dgm:pt modelId="{74B450A4-5F7F-4E5A-881D-E64C21E34462}" type="pres">
      <dgm:prSet presAssocID="{5E1E6CC2-48B2-4836-8BA0-A2AB8BD5810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062626B-F1D4-4618-A4C8-A1DC206489E2}" type="pres">
      <dgm:prSet presAssocID="{43838942-F8DB-4E37-9E72-D15AD21B50D0}" presName="root1" presStyleCnt="0"/>
      <dgm:spPr/>
    </dgm:pt>
    <dgm:pt modelId="{93B555DC-A1C3-4F12-8043-FE7252D50A64}" type="pres">
      <dgm:prSet presAssocID="{43838942-F8DB-4E37-9E72-D15AD21B50D0}" presName="LevelOneTextNode" presStyleLbl="node0" presStyleIdx="0" presStyleCnt="1" custScaleX="87461">
        <dgm:presLayoutVars>
          <dgm:chPref val="3"/>
        </dgm:presLayoutVars>
      </dgm:prSet>
      <dgm:spPr/>
    </dgm:pt>
    <dgm:pt modelId="{6AA13EB7-85BD-4A85-A59D-FB1D4430253E}" type="pres">
      <dgm:prSet presAssocID="{43838942-F8DB-4E37-9E72-D15AD21B50D0}" presName="level2hierChild" presStyleCnt="0"/>
      <dgm:spPr/>
    </dgm:pt>
    <dgm:pt modelId="{078E6956-34B7-4FDC-8A73-B2886EC54B60}" type="pres">
      <dgm:prSet presAssocID="{63C0A206-A7A8-4321-9449-0A0665A750FA}" presName="conn2-1" presStyleLbl="parChTrans1D2" presStyleIdx="0" presStyleCnt="2"/>
      <dgm:spPr/>
    </dgm:pt>
    <dgm:pt modelId="{8F84F8A2-0406-4689-9047-BC44C7C1D619}" type="pres">
      <dgm:prSet presAssocID="{63C0A206-A7A8-4321-9449-0A0665A750FA}" presName="connTx" presStyleLbl="parChTrans1D2" presStyleIdx="0" presStyleCnt="2"/>
      <dgm:spPr/>
    </dgm:pt>
    <dgm:pt modelId="{9470227C-3CF1-4F40-9C6F-537A7AE7BD90}" type="pres">
      <dgm:prSet presAssocID="{188E34F1-836A-4855-BE3B-89C75720CFB0}" presName="root2" presStyleCnt="0"/>
      <dgm:spPr/>
    </dgm:pt>
    <dgm:pt modelId="{38175E56-D0F7-49B7-9411-C3601826595D}" type="pres">
      <dgm:prSet presAssocID="{188E34F1-836A-4855-BE3B-89C75720CFB0}" presName="LevelTwoTextNode" presStyleLbl="node2" presStyleIdx="0" presStyleCnt="2">
        <dgm:presLayoutVars>
          <dgm:chPref val="3"/>
        </dgm:presLayoutVars>
      </dgm:prSet>
      <dgm:spPr/>
    </dgm:pt>
    <dgm:pt modelId="{8BAF25B0-5A28-45AB-8489-CCA6D3F7EDE6}" type="pres">
      <dgm:prSet presAssocID="{188E34F1-836A-4855-BE3B-89C75720CFB0}" presName="level3hierChild" presStyleCnt="0"/>
      <dgm:spPr/>
    </dgm:pt>
    <dgm:pt modelId="{9FC20E56-134C-4B85-8EEF-9320D6C69864}" type="pres">
      <dgm:prSet presAssocID="{91E2435E-76D3-4F30-B97F-D1BBC9E393F5}" presName="conn2-1" presStyleLbl="parChTrans1D2" presStyleIdx="1" presStyleCnt="2"/>
      <dgm:spPr/>
    </dgm:pt>
    <dgm:pt modelId="{7845C4B1-385D-461B-96F2-0F619AF35120}" type="pres">
      <dgm:prSet presAssocID="{91E2435E-76D3-4F30-B97F-D1BBC9E393F5}" presName="connTx" presStyleLbl="parChTrans1D2" presStyleIdx="1" presStyleCnt="2"/>
      <dgm:spPr/>
    </dgm:pt>
    <dgm:pt modelId="{50C93443-C26D-4A84-B9DC-7F064BE12251}" type="pres">
      <dgm:prSet presAssocID="{6788ABB9-FDBF-41BC-AA90-C94BAB8A2F2A}" presName="root2" presStyleCnt="0"/>
      <dgm:spPr/>
    </dgm:pt>
    <dgm:pt modelId="{91961B58-1FED-4F68-97B4-9D26D1D65720}" type="pres">
      <dgm:prSet presAssocID="{6788ABB9-FDBF-41BC-AA90-C94BAB8A2F2A}" presName="LevelTwoTextNode" presStyleLbl="node2" presStyleIdx="1" presStyleCnt="2">
        <dgm:presLayoutVars>
          <dgm:chPref val="3"/>
        </dgm:presLayoutVars>
      </dgm:prSet>
      <dgm:spPr/>
    </dgm:pt>
    <dgm:pt modelId="{1CF0653C-B4EA-434E-A0AE-9EB66FBDF5D2}" type="pres">
      <dgm:prSet presAssocID="{6788ABB9-FDBF-41BC-AA90-C94BAB8A2F2A}" presName="level3hierChild" presStyleCnt="0"/>
      <dgm:spPr/>
    </dgm:pt>
  </dgm:ptLst>
  <dgm:cxnLst>
    <dgm:cxn modelId="{FBBE3232-A231-4C6E-9DF4-C27AA89677F9}" type="presOf" srcId="{5E1E6CC2-48B2-4836-8BA0-A2AB8BD58105}" destId="{74B450A4-5F7F-4E5A-881D-E64C21E34462}" srcOrd="0" destOrd="0" presId="urn:microsoft.com/office/officeart/2005/8/layout/hierarchy2"/>
    <dgm:cxn modelId="{55C42661-B6EB-472A-93BB-ABC9B0D10DCE}" type="presOf" srcId="{91E2435E-76D3-4F30-B97F-D1BBC9E393F5}" destId="{9FC20E56-134C-4B85-8EEF-9320D6C69864}" srcOrd="0" destOrd="0" presId="urn:microsoft.com/office/officeart/2005/8/layout/hierarchy2"/>
    <dgm:cxn modelId="{6C45994E-E8CF-4796-8637-88B6AE5EE8C6}" type="presOf" srcId="{63C0A206-A7A8-4321-9449-0A0665A750FA}" destId="{8F84F8A2-0406-4689-9047-BC44C7C1D619}" srcOrd="1" destOrd="0" presId="urn:microsoft.com/office/officeart/2005/8/layout/hierarchy2"/>
    <dgm:cxn modelId="{9B71E654-5FCA-4077-97AE-B9E5A88521F5}" srcId="{43838942-F8DB-4E37-9E72-D15AD21B50D0}" destId="{188E34F1-836A-4855-BE3B-89C75720CFB0}" srcOrd="0" destOrd="0" parTransId="{63C0A206-A7A8-4321-9449-0A0665A750FA}" sibTransId="{F669CAC6-544B-4A38-A382-3E9B30044E29}"/>
    <dgm:cxn modelId="{AD34027A-C96E-4F08-9638-993630386E49}" type="presOf" srcId="{188E34F1-836A-4855-BE3B-89C75720CFB0}" destId="{38175E56-D0F7-49B7-9411-C3601826595D}" srcOrd="0" destOrd="0" presId="urn:microsoft.com/office/officeart/2005/8/layout/hierarchy2"/>
    <dgm:cxn modelId="{3579EC95-2792-4782-98F9-544026DFAA06}" type="presOf" srcId="{63C0A206-A7A8-4321-9449-0A0665A750FA}" destId="{078E6956-34B7-4FDC-8A73-B2886EC54B60}" srcOrd="0" destOrd="0" presId="urn:microsoft.com/office/officeart/2005/8/layout/hierarchy2"/>
    <dgm:cxn modelId="{574218A4-F7FE-497A-8AAC-4032BE9F3378}" srcId="{43838942-F8DB-4E37-9E72-D15AD21B50D0}" destId="{6788ABB9-FDBF-41BC-AA90-C94BAB8A2F2A}" srcOrd="1" destOrd="0" parTransId="{91E2435E-76D3-4F30-B97F-D1BBC9E393F5}" sibTransId="{2C4D1EB7-5A59-4685-8708-003E68F51386}"/>
    <dgm:cxn modelId="{1024D2A4-A842-4A52-B109-093DCA512DE4}" type="presOf" srcId="{43838942-F8DB-4E37-9E72-D15AD21B50D0}" destId="{93B555DC-A1C3-4F12-8043-FE7252D50A64}" srcOrd="0" destOrd="0" presId="urn:microsoft.com/office/officeart/2005/8/layout/hierarchy2"/>
    <dgm:cxn modelId="{61447FB6-24DF-400E-B8B4-B6D25D8FAD4D}" srcId="{5E1E6CC2-48B2-4836-8BA0-A2AB8BD58105}" destId="{43838942-F8DB-4E37-9E72-D15AD21B50D0}" srcOrd="0" destOrd="0" parTransId="{5D24843A-D46C-4362-8007-CF6C6A7910CE}" sibTransId="{6987D794-6E8E-4274-AF22-6B703506A1E1}"/>
    <dgm:cxn modelId="{0D0A4CC6-C923-4027-9881-41A3F79F13E3}" type="presOf" srcId="{6788ABB9-FDBF-41BC-AA90-C94BAB8A2F2A}" destId="{91961B58-1FED-4F68-97B4-9D26D1D65720}" srcOrd="0" destOrd="0" presId="urn:microsoft.com/office/officeart/2005/8/layout/hierarchy2"/>
    <dgm:cxn modelId="{38EF28F3-229E-4392-ACEA-78277C6B17E7}" type="presOf" srcId="{91E2435E-76D3-4F30-B97F-D1BBC9E393F5}" destId="{7845C4B1-385D-461B-96F2-0F619AF35120}" srcOrd="1" destOrd="0" presId="urn:microsoft.com/office/officeart/2005/8/layout/hierarchy2"/>
    <dgm:cxn modelId="{1FC3F457-43AA-40C6-A396-E79324748314}" type="presParOf" srcId="{74B450A4-5F7F-4E5A-881D-E64C21E34462}" destId="{3062626B-F1D4-4618-A4C8-A1DC206489E2}" srcOrd="0" destOrd="0" presId="urn:microsoft.com/office/officeart/2005/8/layout/hierarchy2"/>
    <dgm:cxn modelId="{D4A165D1-8DDC-4933-AE1C-84DF1F2923A0}" type="presParOf" srcId="{3062626B-F1D4-4618-A4C8-A1DC206489E2}" destId="{93B555DC-A1C3-4F12-8043-FE7252D50A64}" srcOrd="0" destOrd="0" presId="urn:microsoft.com/office/officeart/2005/8/layout/hierarchy2"/>
    <dgm:cxn modelId="{530F9C0E-8C99-4F78-B2AC-2956454E93D8}" type="presParOf" srcId="{3062626B-F1D4-4618-A4C8-A1DC206489E2}" destId="{6AA13EB7-85BD-4A85-A59D-FB1D4430253E}" srcOrd="1" destOrd="0" presId="urn:microsoft.com/office/officeart/2005/8/layout/hierarchy2"/>
    <dgm:cxn modelId="{7ACEF84E-A821-4A31-BDC7-B6C0985E3181}" type="presParOf" srcId="{6AA13EB7-85BD-4A85-A59D-FB1D4430253E}" destId="{078E6956-34B7-4FDC-8A73-B2886EC54B60}" srcOrd="0" destOrd="0" presId="urn:microsoft.com/office/officeart/2005/8/layout/hierarchy2"/>
    <dgm:cxn modelId="{343B140B-C77E-4494-9CDE-C69705DDE2EE}" type="presParOf" srcId="{078E6956-34B7-4FDC-8A73-B2886EC54B60}" destId="{8F84F8A2-0406-4689-9047-BC44C7C1D619}" srcOrd="0" destOrd="0" presId="urn:microsoft.com/office/officeart/2005/8/layout/hierarchy2"/>
    <dgm:cxn modelId="{BD546E57-C283-49D4-8325-75ADA3CBB46E}" type="presParOf" srcId="{6AA13EB7-85BD-4A85-A59D-FB1D4430253E}" destId="{9470227C-3CF1-4F40-9C6F-537A7AE7BD90}" srcOrd="1" destOrd="0" presId="urn:microsoft.com/office/officeart/2005/8/layout/hierarchy2"/>
    <dgm:cxn modelId="{E88D7847-5D34-4DED-8C20-DDCD221EE9AC}" type="presParOf" srcId="{9470227C-3CF1-4F40-9C6F-537A7AE7BD90}" destId="{38175E56-D0F7-49B7-9411-C3601826595D}" srcOrd="0" destOrd="0" presId="urn:microsoft.com/office/officeart/2005/8/layout/hierarchy2"/>
    <dgm:cxn modelId="{5925319B-9F71-4BBF-A55A-8E14E9B6221B}" type="presParOf" srcId="{9470227C-3CF1-4F40-9C6F-537A7AE7BD90}" destId="{8BAF25B0-5A28-45AB-8489-CCA6D3F7EDE6}" srcOrd="1" destOrd="0" presId="urn:microsoft.com/office/officeart/2005/8/layout/hierarchy2"/>
    <dgm:cxn modelId="{88C08935-B884-43C1-B7E5-B2E5653CA2C9}" type="presParOf" srcId="{6AA13EB7-85BD-4A85-A59D-FB1D4430253E}" destId="{9FC20E56-134C-4B85-8EEF-9320D6C69864}" srcOrd="2" destOrd="0" presId="urn:microsoft.com/office/officeart/2005/8/layout/hierarchy2"/>
    <dgm:cxn modelId="{0203E113-C3BB-4585-8CAB-8B1253E6A528}" type="presParOf" srcId="{9FC20E56-134C-4B85-8EEF-9320D6C69864}" destId="{7845C4B1-385D-461B-96F2-0F619AF35120}" srcOrd="0" destOrd="0" presId="urn:microsoft.com/office/officeart/2005/8/layout/hierarchy2"/>
    <dgm:cxn modelId="{93E103D4-FC01-4946-9F4C-BC4DB6060945}" type="presParOf" srcId="{6AA13EB7-85BD-4A85-A59D-FB1D4430253E}" destId="{50C93443-C26D-4A84-B9DC-7F064BE12251}" srcOrd="3" destOrd="0" presId="urn:microsoft.com/office/officeart/2005/8/layout/hierarchy2"/>
    <dgm:cxn modelId="{17B2849B-13F5-4A30-A18B-B171B44AECCA}" type="presParOf" srcId="{50C93443-C26D-4A84-B9DC-7F064BE12251}" destId="{91961B58-1FED-4F68-97B4-9D26D1D65720}" srcOrd="0" destOrd="0" presId="urn:microsoft.com/office/officeart/2005/8/layout/hierarchy2"/>
    <dgm:cxn modelId="{0BBC62D4-B4EA-4451-BB54-4CFF6CA9491F}" type="presParOf" srcId="{50C93443-C26D-4A84-B9DC-7F064BE12251}" destId="{1CF0653C-B4EA-434E-A0AE-9EB66FBDF5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C0BF53-4CF7-43E5-9610-9AEC033B654C}" type="doc">
      <dgm:prSet loTypeId="urn:microsoft.com/office/officeart/2005/8/layout/hierarchy2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GT"/>
        </a:p>
      </dgm:t>
    </dgm:pt>
    <dgm:pt modelId="{0EAF0D0A-B5F2-4381-97A7-BC0FC07D837E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GT" sz="4000" dirty="0"/>
            <a:t>Jesús es nuestro ejemplo de sufrimiento. </a:t>
          </a:r>
        </a:p>
      </dgm:t>
    </dgm:pt>
    <dgm:pt modelId="{43D78F93-2E5E-46DD-BE93-59E620B70AC3}" type="parTrans" cxnId="{C11BA305-CD5F-48F0-AC93-2C9F4F813838}">
      <dgm:prSet/>
      <dgm:spPr/>
      <dgm:t>
        <a:bodyPr/>
        <a:lstStyle/>
        <a:p>
          <a:endParaRPr lang="es-GT"/>
        </a:p>
      </dgm:t>
    </dgm:pt>
    <dgm:pt modelId="{E51FB0C4-5922-4D45-93B7-5C2C86EB5F1B}" type="sibTrans" cxnId="{C11BA305-CD5F-48F0-AC93-2C9F4F813838}">
      <dgm:prSet/>
      <dgm:spPr/>
      <dgm:t>
        <a:bodyPr/>
        <a:lstStyle/>
        <a:p>
          <a:endParaRPr lang="es-GT"/>
        </a:p>
      </dgm:t>
    </dgm:pt>
    <dgm:pt modelId="{D2A8BA5D-8339-41EA-94CA-150DB2C5B624}">
      <dgm:prSet custT="1"/>
      <dgm:spPr/>
      <dgm:t>
        <a:bodyPr/>
        <a:lstStyle/>
        <a:p>
          <a:r>
            <a:rPr lang="es-GT" sz="3200" dirty="0"/>
            <a:t>Hay que considerar su sufrimiento para no desmayar, V.3-4.</a:t>
          </a:r>
        </a:p>
      </dgm:t>
    </dgm:pt>
    <dgm:pt modelId="{D8911FEB-22AA-45D0-AEC2-88BB1B6594BA}" type="parTrans" cxnId="{D44A4006-FF9A-4903-810F-F0318D9235BE}">
      <dgm:prSet/>
      <dgm:spPr/>
      <dgm:t>
        <a:bodyPr/>
        <a:lstStyle/>
        <a:p>
          <a:endParaRPr lang="es-GT"/>
        </a:p>
      </dgm:t>
    </dgm:pt>
    <dgm:pt modelId="{E58C2ECC-FA71-407C-BAB2-9A9846515DA9}" type="sibTrans" cxnId="{D44A4006-FF9A-4903-810F-F0318D9235BE}">
      <dgm:prSet/>
      <dgm:spPr/>
      <dgm:t>
        <a:bodyPr/>
        <a:lstStyle/>
        <a:p>
          <a:endParaRPr lang="es-GT"/>
        </a:p>
      </dgm:t>
    </dgm:pt>
    <dgm:pt modelId="{9637E508-350E-4FC2-8971-E4532C6E885A}">
      <dgm:prSet custT="1"/>
      <dgm:spPr/>
      <dgm:t>
        <a:bodyPr/>
        <a:lstStyle/>
        <a:p>
          <a:r>
            <a:rPr lang="es-GT" sz="3200" dirty="0"/>
            <a:t>Hay que recordar la exhortación sobre la disciplina del Señor,       V. 5-6.</a:t>
          </a:r>
        </a:p>
      </dgm:t>
    </dgm:pt>
    <dgm:pt modelId="{14F9BC08-CF2C-40CD-808A-A12984A4FF52}" type="parTrans" cxnId="{9D0B4B42-DD4A-4BBC-AF24-3B8803D88958}">
      <dgm:prSet/>
      <dgm:spPr/>
      <dgm:t>
        <a:bodyPr/>
        <a:lstStyle/>
        <a:p>
          <a:endParaRPr lang="es-GT"/>
        </a:p>
      </dgm:t>
    </dgm:pt>
    <dgm:pt modelId="{50F20E40-73C5-4573-B7F8-BE7BBED46D72}" type="sibTrans" cxnId="{9D0B4B42-DD4A-4BBC-AF24-3B8803D88958}">
      <dgm:prSet/>
      <dgm:spPr/>
      <dgm:t>
        <a:bodyPr/>
        <a:lstStyle/>
        <a:p>
          <a:endParaRPr lang="es-GT"/>
        </a:p>
      </dgm:t>
    </dgm:pt>
    <dgm:pt modelId="{DD195A34-185B-461B-A9B1-5F8A23D4D657}">
      <dgm:prSet custT="1"/>
      <dgm:spPr/>
      <dgm:t>
        <a:bodyPr/>
        <a:lstStyle/>
        <a:p>
          <a:r>
            <a:rPr lang="es-GT" sz="2400" dirty="0"/>
            <a:t>La disciplina es señal de que somos sus hijos, V.7-8.</a:t>
          </a:r>
        </a:p>
      </dgm:t>
    </dgm:pt>
    <dgm:pt modelId="{BDEB0B78-B3B2-4AC8-8C70-C216F99D9A1D}" type="parTrans" cxnId="{1887DDB0-8868-46D9-837A-E5B223DEC0E4}">
      <dgm:prSet/>
      <dgm:spPr/>
      <dgm:t>
        <a:bodyPr/>
        <a:lstStyle/>
        <a:p>
          <a:endParaRPr lang="es-GT"/>
        </a:p>
      </dgm:t>
    </dgm:pt>
    <dgm:pt modelId="{38BC7227-8DD6-49E3-903B-65E7581BF8CE}" type="sibTrans" cxnId="{1887DDB0-8868-46D9-837A-E5B223DEC0E4}">
      <dgm:prSet/>
      <dgm:spPr/>
      <dgm:t>
        <a:bodyPr/>
        <a:lstStyle/>
        <a:p>
          <a:endParaRPr lang="es-GT"/>
        </a:p>
      </dgm:t>
    </dgm:pt>
    <dgm:pt modelId="{3A1FA106-D802-43FB-8D00-EBF30F6B4737}">
      <dgm:prSet custT="1"/>
      <dgm:spPr/>
      <dgm:t>
        <a:bodyPr/>
        <a:lstStyle/>
        <a:p>
          <a:r>
            <a:rPr lang="es-GT" sz="2400"/>
            <a:t>La disciplina de Dios es superior a la de los padres humanos, V.9-10.</a:t>
          </a:r>
        </a:p>
      </dgm:t>
    </dgm:pt>
    <dgm:pt modelId="{BA4F4450-4DAD-4EEA-8371-5EDDD9DCBDF8}" type="parTrans" cxnId="{8F7E883A-037E-450C-B75D-598D4FCB5A74}">
      <dgm:prSet/>
      <dgm:spPr/>
      <dgm:t>
        <a:bodyPr/>
        <a:lstStyle/>
        <a:p>
          <a:endParaRPr lang="es-GT"/>
        </a:p>
      </dgm:t>
    </dgm:pt>
    <dgm:pt modelId="{4B4D4DA6-E92B-40E8-8552-F4DA75621354}" type="sibTrans" cxnId="{8F7E883A-037E-450C-B75D-598D4FCB5A74}">
      <dgm:prSet/>
      <dgm:spPr/>
      <dgm:t>
        <a:bodyPr/>
        <a:lstStyle/>
        <a:p>
          <a:endParaRPr lang="es-GT"/>
        </a:p>
      </dgm:t>
    </dgm:pt>
    <dgm:pt modelId="{B5D6F2D7-9B09-453D-B1E6-92BF207A5F12}">
      <dgm:prSet custT="1"/>
      <dgm:spPr/>
      <dgm:t>
        <a:bodyPr/>
        <a:lstStyle/>
        <a:p>
          <a:r>
            <a:rPr lang="es-GT" sz="2400" dirty="0"/>
            <a:t>La disciplina produce la justicia en nuestra vida,      V. 11.</a:t>
          </a:r>
        </a:p>
      </dgm:t>
    </dgm:pt>
    <dgm:pt modelId="{6DC550BC-33E0-45E6-8066-F0BBCB1E7ABC}" type="parTrans" cxnId="{397A6597-F58A-41A5-843C-AD2E8E5D8CF6}">
      <dgm:prSet/>
      <dgm:spPr/>
      <dgm:t>
        <a:bodyPr/>
        <a:lstStyle/>
        <a:p>
          <a:endParaRPr lang="es-GT"/>
        </a:p>
      </dgm:t>
    </dgm:pt>
    <dgm:pt modelId="{E0F7FBAE-6457-4623-B755-58AB497D2F8B}" type="sibTrans" cxnId="{397A6597-F58A-41A5-843C-AD2E8E5D8CF6}">
      <dgm:prSet/>
      <dgm:spPr/>
      <dgm:t>
        <a:bodyPr/>
        <a:lstStyle/>
        <a:p>
          <a:endParaRPr lang="es-GT"/>
        </a:p>
      </dgm:t>
    </dgm:pt>
    <dgm:pt modelId="{6362A689-789C-47A2-AF68-83BC21375DAA}">
      <dgm:prSet custT="1"/>
      <dgm:spPr/>
      <dgm:t>
        <a:bodyPr/>
        <a:lstStyle/>
        <a:p>
          <a:r>
            <a:rPr lang="es-GT" sz="3200" dirty="0"/>
            <a:t>Hay que saber que Dios permite el sufrimiento para fortalecer nuestra musculatura espiritual a fin de que terminemos victoriosos la carrera, V.12-13.</a:t>
          </a:r>
        </a:p>
      </dgm:t>
    </dgm:pt>
    <dgm:pt modelId="{036A415A-2551-4F27-9F0C-882070E4EF34}" type="parTrans" cxnId="{8DF63744-22FA-40BC-919E-299C32A83280}">
      <dgm:prSet/>
      <dgm:spPr/>
      <dgm:t>
        <a:bodyPr/>
        <a:lstStyle/>
        <a:p>
          <a:endParaRPr lang="es-GT"/>
        </a:p>
      </dgm:t>
    </dgm:pt>
    <dgm:pt modelId="{614D8AAF-6094-400D-ADCF-49449E21991B}" type="sibTrans" cxnId="{8DF63744-22FA-40BC-919E-299C32A83280}">
      <dgm:prSet/>
      <dgm:spPr/>
      <dgm:t>
        <a:bodyPr/>
        <a:lstStyle/>
        <a:p>
          <a:endParaRPr lang="es-GT"/>
        </a:p>
      </dgm:t>
    </dgm:pt>
    <dgm:pt modelId="{085F5D68-3270-41A7-9B21-4743CE953027}" type="pres">
      <dgm:prSet presAssocID="{3DC0BF53-4CF7-43E5-9610-9AEC033B654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1EAD73-1941-4F3A-B3A2-74971F7FF16A}" type="pres">
      <dgm:prSet presAssocID="{0EAF0D0A-B5F2-4381-97A7-BC0FC07D837E}" presName="root1" presStyleCnt="0"/>
      <dgm:spPr/>
    </dgm:pt>
    <dgm:pt modelId="{A37E7034-72AF-448D-91B7-DB3B662ECFB8}" type="pres">
      <dgm:prSet presAssocID="{0EAF0D0A-B5F2-4381-97A7-BC0FC07D837E}" presName="LevelOneTextNode" presStyleLbl="node0" presStyleIdx="0" presStyleCnt="1" custScaleX="146595" custScaleY="277942">
        <dgm:presLayoutVars>
          <dgm:chPref val="3"/>
        </dgm:presLayoutVars>
      </dgm:prSet>
      <dgm:spPr/>
    </dgm:pt>
    <dgm:pt modelId="{95A68193-3AFF-427F-85EE-615EC34D516D}" type="pres">
      <dgm:prSet presAssocID="{0EAF0D0A-B5F2-4381-97A7-BC0FC07D837E}" presName="level2hierChild" presStyleCnt="0"/>
      <dgm:spPr/>
    </dgm:pt>
    <dgm:pt modelId="{383AEBAB-1CFF-4644-85C3-AC943EA455D0}" type="pres">
      <dgm:prSet presAssocID="{D8911FEB-22AA-45D0-AEC2-88BB1B6594BA}" presName="conn2-1" presStyleLbl="parChTrans1D2" presStyleIdx="0" presStyleCnt="3"/>
      <dgm:spPr/>
    </dgm:pt>
    <dgm:pt modelId="{FF6A7F40-D4DA-42C2-A3B5-AF97E820F593}" type="pres">
      <dgm:prSet presAssocID="{D8911FEB-22AA-45D0-AEC2-88BB1B6594BA}" presName="connTx" presStyleLbl="parChTrans1D2" presStyleIdx="0" presStyleCnt="3"/>
      <dgm:spPr/>
    </dgm:pt>
    <dgm:pt modelId="{ABE12D15-5846-4008-A0B4-2EF886EC9112}" type="pres">
      <dgm:prSet presAssocID="{D2A8BA5D-8339-41EA-94CA-150DB2C5B624}" presName="root2" presStyleCnt="0"/>
      <dgm:spPr/>
    </dgm:pt>
    <dgm:pt modelId="{1B2246BA-362E-4EBE-80D4-648CE5499CD1}" type="pres">
      <dgm:prSet presAssocID="{D2A8BA5D-8339-41EA-94CA-150DB2C5B624}" presName="LevelTwoTextNode" presStyleLbl="node2" presStyleIdx="0" presStyleCnt="3" custScaleX="227515" custScaleY="132818">
        <dgm:presLayoutVars>
          <dgm:chPref val="3"/>
        </dgm:presLayoutVars>
      </dgm:prSet>
      <dgm:spPr/>
    </dgm:pt>
    <dgm:pt modelId="{F7871BE1-2C96-4430-A768-6E3E8F1CB632}" type="pres">
      <dgm:prSet presAssocID="{D2A8BA5D-8339-41EA-94CA-150DB2C5B624}" presName="level3hierChild" presStyleCnt="0"/>
      <dgm:spPr/>
    </dgm:pt>
    <dgm:pt modelId="{AD8B1E28-BA08-487F-9AD8-D7FEA2859DE2}" type="pres">
      <dgm:prSet presAssocID="{14F9BC08-CF2C-40CD-808A-A12984A4FF52}" presName="conn2-1" presStyleLbl="parChTrans1D2" presStyleIdx="1" presStyleCnt="3"/>
      <dgm:spPr/>
    </dgm:pt>
    <dgm:pt modelId="{97C569C7-B073-4FD3-8541-137608238179}" type="pres">
      <dgm:prSet presAssocID="{14F9BC08-CF2C-40CD-808A-A12984A4FF52}" presName="connTx" presStyleLbl="parChTrans1D2" presStyleIdx="1" presStyleCnt="3"/>
      <dgm:spPr/>
    </dgm:pt>
    <dgm:pt modelId="{26B9C041-58D1-4371-AAC3-D346F59E1BE2}" type="pres">
      <dgm:prSet presAssocID="{9637E508-350E-4FC2-8971-E4532C6E885A}" presName="root2" presStyleCnt="0"/>
      <dgm:spPr/>
    </dgm:pt>
    <dgm:pt modelId="{A611524E-9E40-4F12-A544-EFDDABE281A6}" type="pres">
      <dgm:prSet presAssocID="{9637E508-350E-4FC2-8971-E4532C6E885A}" presName="LevelTwoTextNode" presStyleLbl="node2" presStyleIdx="1" presStyleCnt="3" custScaleX="227515" custScaleY="172922">
        <dgm:presLayoutVars>
          <dgm:chPref val="3"/>
        </dgm:presLayoutVars>
      </dgm:prSet>
      <dgm:spPr/>
    </dgm:pt>
    <dgm:pt modelId="{274DEB8B-61AA-4A58-B1E4-84B8366C77DC}" type="pres">
      <dgm:prSet presAssocID="{9637E508-350E-4FC2-8971-E4532C6E885A}" presName="level3hierChild" presStyleCnt="0"/>
      <dgm:spPr/>
    </dgm:pt>
    <dgm:pt modelId="{65AB6B05-BE3B-4821-9AA8-041E075AB891}" type="pres">
      <dgm:prSet presAssocID="{BDEB0B78-B3B2-4AC8-8C70-C216F99D9A1D}" presName="conn2-1" presStyleLbl="parChTrans1D3" presStyleIdx="0" presStyleCnt="3"/>
      <dgm:spPr/>
    </dgm:pt>
    <dgm:pt modelId="{F8B3570A-A63A-40EA-B9D5-DC35C79AF1EA}" type="pres">
      <dgm:prSet presAssocID="{BDEB0B78-B3B2-4AC8-8C70-C216F99D9A1D}" presName="connTx" presStyleLbl="parChTrans1D3" presStyleIdx="0" presStyleCnt="3"/>
      <dgm:spPr/>
    </dgm:pt>
    <dgm:pt modelId="{B2F35726-21CD-4ACF-B86C-CF97340E768A}" type="pres">
      <dgm:prSet presAssocID="{DD195A34-185B-461B-A9B1-5F8A23D4D657}" presName="root2" presStyleCnt="0"/>
      <dgm:spPr/>
    </dgm:pt>
    <dgm:pt modelId="{526A4C31-B72B-4C19-AA30-2FF728837484}" type="pres">
      <dgm:prSet presAssocID="{DD195A34-185B-461B-A9B1-5F8A23D4D657}" presName="LevelTwoTextNode" presStyleLbl="node3" presStyleIdx="0" presStyleCnt="3" custScaleX="123440" custScaleY="141536">
        <dgm:presLayoutVars>
          <dgm:chPref val="3"/>
        </dgm:presLayoutVars>
      </dgm:prSet>
      <dgm:spPr/>
    </dgm:pt>
    <dgm:pt modelId="{BF7EEA5C-4D61-4A4B-963A-FDF49078E420}" type="pres">
      <dgm:prSet presAssocID="{DD195A34-185B-461B-A9B1-5F8A23D4D657}" presName="level3hierChild" presStyleCnt="0"/>
      <dgm:spPr/>
    </dgm:pt>
    <dgm:pt modelId="{E1B2A230-6878-4829-B759-B3265A4A0536}" type="pres">
      <dgm:prSet presAssocID="{BA4F4450-4DAD-4EEA-8371-5EDDD9DCBDF8}" presName="conn2-1" presStyleLbl="parChTrans1D3" presStyleIdx="1" presStyleCnt="3"/>
      <dgm:spPr/>
    </dgm:pt>
    <dgm:pt modelId="{F3498748-9C6B-4461-82F8-49C0F301BBA8}" type="pres">
      <dgm:prSet presAssocID="{BA4F4450-4DAD-4EEA-8371-5EDDD9DCBDF8}" presName="connTx" presStyleLbl="parChTrans1D3" presStyleIdx="1" presStyleCnt="3"/>
      <dgm:spPr/>
    </dgm:pt>
    <dgm:pt modelId="{951A1CDC-233D-4650-8D61-13AA9F138E1C}" type="pres">
      <dgm:prSet presAssocID="{3A1FA106-D802-43FB-8D00-EBF30F6B4737}" presName="root2" presStyleCnt="0"/>
      <dgm:spPr/>
    </dgm:pt>
    <dgm:pt modelId="{F7141714-62F9-4E0B-A6D9-AA6EEB0992F2}" type="pres">
      <dgm:prSet presAssocID="{3A1FA106-D802-43FB-8D00-EBF30F6B4737}" presName="LevelTwoTextNode" presStyleLbl="node3" presStyleIdx="1" presStyleCnt="3" custScaleX="123440" custScaleY="141536">
        <dgm:presLayoutVars>
          <dgm:chPref val="3"/>
        </dgm:presLayoutVars>
      </dgm:prSet>
      <dgm:spPr/>
    </dgm:pt>
    <dgm:pt modelId="{95897A85-B196-48BA-A59F-E77888DC6D84}" type="pres">
      <dgm:prSet presAssocID="{3A1FA106-D802-43FB-8D00-EBF30F6B4737}" presName="level3hierChild" presStyleCnt="0"/>
      <dgm:spPr/>
    </dgm:pt>
    <dgm:pt modelId="{80A10084-47FE-4973-9955-604FBDA8FF71}" type="pres">
      <dgm:prSet presAssocID="{6DC550BC-33E0-45E6-8066-F0BBCB1E7ABC}" presName="conn2-1" presStyleLbl="parChTrans1D3" presStyleIdx="2" presStyleCnt="3"/>
      <dgm:spPr/>
    </dgm:pt>
    <dgm:pt modelId="{030A17B6-BF80-415A-8786-E21CFDDFEEAB}" type="pres">
      <dgm:prSet presAssocID="{6DC550BC-33E0-45E6-8066-F0BBCB1E7ABC}" presName="connTx" presStyleLbl="parChTrans1D3" presStyleIdx="2" presStyleCnt="3"/>
      <dgm:spPr/>
    </dgm:pt>
    <dgm:pt modelId="{914FE089-2280-4559-96F9-7DE19DEE4584}" type="pres">
      <dgm:prSet presAssocID="{B5D6F2D7-9B09-453D-B1E6-92BF207A5F12}" presName="root2" presStyleCnt="0"/>
      <dgm:spPr/>
    </dgm:pt>
    <dgm:pt modelId="{20053E6E-7E25-47F9-89B5-B310F3B9753C}" type="pres">
      <dgm:prSet presAssocID="{B5D6F2D7-9B09-453D-B1E6-92BF207A5F12}" presName="LevelTwoTextNode" presStyleLbl="node3" presStyleIdx="2" presStyleCnt="3" custScaleX="123440" custScaleY="165377">
        <dgm:presLayoutVars>
          <dgm:chPref val="3"/>
        </dgm:presLayoutVars>
      </dgm:prSet>
      <dgm:spPr/>
    </dgm:pt>
    <dgm:pt modelId="{2A9C7044-5695-48C7-BD66-A231AC614F95}" type="pres">
      <dgm:prSet presAssocID="{B5D6F2D7-9B09-453D-B1E6-92BF207A5F12}" presName="level3hierChild" presStyleCnt="0"/>
      <dgm:spPr/>
    </dgm:pt>
    <dgm:pt modelId="{6C1A3181-17A9-482A-9249-8F015004F70F}" type="pres">
      <dgm:prSet presAssocID="{036A415A-2551-4F27-9F0C-882070E4EF34}" presName="conn2-1" presStyleLbl="parChTrans1D2" presStyleIdx="2" presStyleCnt="3"/>
      <dgm:spPr/>
    </dgm:pt>
    <dgm:pt modelId="{B01861D1-3157-4A24-9136-846E48648655}" type="pres">
      <dgm:prSet presAssocID="{036A415A-2551-4F27-9F0C-882070E4EF34}" presName="connTx" presStyleLbl="parChTrans1D2" presStyleIdx="2" presStyleCnt="3"/>
      <dgm:spPr/>
    </dgm:pt>
    <dgm:pt modelId="{83FF8F3E-619B-429E-B204-5B7CAAF157AE}" type="pres">
      <dgm:prSet presAssocID="{6362A689-789C-47A2-AF68-83BC21375DAA}" presName="root2" presStyleCnt="0"/>
      <dgm:spPr/>
    </dgm:pt>
    <dgm:pt modelId="{7F3434FB-DD25-4D9D-B51D-98043E8865A0}" type="pres">
      <dgm:prSet presAssocID="{6362A689-789C-47A2-AF68-83BC21375DAA}" presName="LevelTwoTextNode" presStyleLbl="node2" presStyleIdx="2" presStyleCnt="3" custScaleX="227515" custScaleY="306592">
        <dgm:presLayoutVars>
          <dgm:chPref val="3"/>
        </dgm:presLayoutVars>
      </dgm:prSet>
      <dgm:spPr/>
    </dgm:pt>
    <dgm:pt modelId="{FE29A938-EE3B-4D59-A06C-E5D2DDEF7DD9}" type="pres">
      <dgm:prSet presAssocID="{6362A689-789C-47A2-AF68-83BC21375DAA}" presName="level3hierChild" presStyleCnt="0"/>
      <dgm:spPr/>
    </dgm:pt>
  </dgm:ptLst>
  <dgm:cxnLst>
    <dgm:cxn modelId="{C11BA305-CD5F-48F0-AC93-2C9F4F813838}" srcId="{3DC0BF53-4CF7-43E5-9610-9AEC033B654C}" destId="{0EAF0D0A-B5F2-4381-97A7-BC0FC07D837E}" srcOrd="0" destOrd="0" parTransId="{43D78F93-2E5E-46DD-BE93-59E620B70AC3}" sibTransId="{E51FB0C4-5922-4D45-93B7-5C2C86EB5F1B}"/>
    <dgm:cxn modelId="{D44A4006-FF9A-4903-810F-F0318D9235BE}" srcId="{0EAF0D0A-B5F2-4381-97A7-BC0FC07D837E}" destId="{D2A8BA5D-8339-41EA-94CA-150DB2C5B624}" srcOrd="0" destOrd="0" parTransId="{D8911FEB-22AA-45D0-AEC2-88BB1B6594BA}" sibTransId="{E58C2ECC-FA71-407C-BAB2-9A9846515DA9}"/>
    <dgm:cxn modelId="{1D6C271C-001D-42F8-B309-054FD7EB13EA}" type="presOf" srcId="{3A1FA106-D802-43FB-8D00-EBF30F6B4737}" destId="{F7141714-62F9-4E0B-A6D9-AA6EEB0992F2}" srcOrd="0" destOrd="0" presId="urn:microsoft.com/office/officeart/2005/8/layout/hierarchy2"/>
    <dgm:cxn modelId="{F8CF4423-29DD-4440-BE7C-7B43B36E4C9B}" type="presOf" srcId="{BA4F4450-4DAD-4EEA-8371-5EDDD9DCBDF8}" destId="{E1B2A230-6878-4829-B759-B3265A4A0536}" srcOrd="0" destOrd="0" presId="urn:microsoft.com/office/officeart/2005/8/layout/hierarchy2"/>
    <dgm:cxn modelId="{8F7E883A-037E-450C-B75D-598D4FCB5A74}" srcId="{9637E508-350E-4FC2-8971-E4532C6E885A}" destId="{3A1FA106-D802-43FB-8D00-EBF30F6B4737}" srcOrd="1" destOrd="0" parTransId="{BA4F4450-4DAD-4EEA-8371-5EDDD9DCBDF8}" sibTransId="{4B4D4DA6-E92B-40E8-8552-F4DA75621354}"/>
    <dgm:cxn modelId="{C14CD83F-BDF6-472D-899C-32AD3FEA9234}" type="presOf" srcId="{14F9BC08-CF2C-40CD-808A-A12984A4FF52}" destId="{AD8B1E28-BA08-487F-9AD8-D7FEA2859DE2}" srcOrd="0" destOrd="0" presId="urn:microsoft.com/office/officeart/2005/8/layout/hierarchy2"/>
    <dgm:cxn modelId="{9D0B4B42-DD4A-4BBC-AF24-3B8803D88958}" srcId="{0EAF0D0A-B5F2-4381-97A7-BC0FC07D837E}" destId="{9637E508-350E-4FC2-8971-E4532C6E885A}" srcOrd="1" destOrd="0" parTransId="{14F9BC08-CF2C-40CD-808A-A12984A4FF52}" sibTransId="{50F20E40-73C5-4573-B7F8-BE7BBED46D72}"/>
    <dgm:cxn modelId="{8DF63744-22FA-40BC-919E-299C32A83280}" srcId="{0EAF0D0A-B5F2-4381-97A7-BC0FC07D837E}" destId="{6362A689-789C-47A2-AF68-83BC21375DAA}" srcOrd="2" destOrd="0" parTransId="{036A415A-2551-4F27-9F0C-882070E4EF34}" sibTransId="{614D8AAF-6094-400D-ADCF-49449E21991B}"/>
    <dgm:cxn modelId="{A39D9564-285B-466D-BEB0-614773FFF752}" type="presOf" srcId="{14F9BC08-CF2C-40CD-808A-A12984A4FF52}" destId="{97C569C7-B073-4FD3-8541-137608238179}" srcOrd="1" destOrd="0" presId="urn:microsoft.com/office/officeart/2005/8/layout/hierarchy2"/>
    <dgm:cxn modelId="{D480C246-5EF2-4FC1-9618-8052D8B3A42B}" type="presOf" srcId="{BDEB0B78-B3B2-4AC8-8C70-C216F99D9A1D}" destId="{F8B3570A-A63A-40EA-B9D5-DC35C79AF1EA}" srcOrd="1" destOrd="0" presId="urn:microsoft.com/office/officeart/2005/8/layout/hierarchy2"/>
    <dgm:cxn modelId="{03C24D4A-6E18-4AB8-93F7-44F43AC808F3}" type="presOf" srcId="{036A415A-2551-4F27-9F0C-882070E4EF34}" destId="{B01861D1-3157-4A24-9136-846E48648655}" srcOrd="1" destOrd="0" presId="urn:microsoft.com/office/officeart/2005/8/layout/hierarchy2"/>
    <dgm:cxn modelId="{A6D7C86F-BACC-4A2F-B347-5DAC1054B1DA}" type="presOf" srcId="{BDEB0B78-B3B2-4AC8-8C70-C216F99D9A1D}" destId="{65AB6B05-BE3B-4821-9AA8-041E075AB891}" srcOrd="0" destOrd="0" presId="urn:microsoft.com/office/officeart/2005/8/layout/hierarchy2"/>
    <dgm:cxn modelId="{C5269172-E17D-431A-B963-C19D36762097}" type="presOf" srcId="{6362A689-789C-47A2-AF68-83BC21375DAA}" destId="{7F3434FB-DD25-4D9D-B51D-98043E8865A0}" srcOrd="0" destOrd="0" presId="urn:microsoft.com/office/officeart/2005/8/layout/hierarchy2"/>
    <dgm:cxn modelId="{8055E87B-D04F-4317-9AC9-E7FC41DA3A4C}" type="presOf" srcId="{D8911FEB-22AA-45D0-AEC2-88BB1B6594BA}" destId="{383AEBAB-1CFF-4644-85C3-AC943EA455D0}" srcOrd="0" destOrd="0" presId="urn:microsoft.com/office/officeart/2005/8/layout/hierarchy2"/>
    <dgm:cxn modelId="{E177D883-716D-4718-B2FD-D7818AE6A544}" type="presOf" srcId="{D8911FEB-22AA-45D0-AEC2-88BB1B6594BA}" destId="{FF6A7F40-D4DA-42C2-A3B5-AF97E820F593}" srcOrd="1" destOrd="0" presId="urn:microsoft.com/office/officeart/2005/8/layout/hierarchy2"/>
    <dgm:cxn modelId="{126B2F85-A962-4714-B6B3-EDE3F3E0EF1D}" type="presOf" srcId="{6DC550BC-33E0-45E6-8066-F0BBCB1E7ABC}" destId="{80A10084-47FE-4973-9955-604FBDA8FF71}" srcOrd="0" destOrd="0" presId="urn:microsoft.com/office/officeart/2005/8/layout/hierarchy2"/>
    <dgm:cxn modelId="{52A49089-93D4-42AC-BAAA-BBEB49AE8C18}" type="presOf" srcId="{0EAF0D0A-B5F2-4381-97A7-BC0FC07D837E}" destId="{A37E7034-72AF-448D-91B7-DB3B662ECFB8}" srcOrd="0" destOrd="0" presId="urn:microsoft.com/office/officeart/2005/8/layout/hierarchy2"/>
    <dgm:cxn modelId="{6D0C358C-656C-4D4E-8824-46F66A24A8B4}" type="presOf" srcId="{BA4F4450-4DAD-4EEA-8371-5EDDD9DCBDF8}" destId="{F3498748-9C6B-4461-82F8-49C0F301BBA8}" srcOrd="1" destOrd="0" presId="urn:microsoft.com/office/officeart/2005/8/layout/hierarchy2"/>
    <dgm:cxn modelId="{397A6597-F58A-41A5-843C-AD2E8E5D8CF6}" srcId="{9637E508-350E-4FC2-8971-E4532C6E885A}" destId="{B5D6F2D7-9B09-453D-B1E6-92BF207A5F12}" srcOrd="2" destOrd="0" parTransId="{6DC550BC-33E0-45E6-8066-F0BBCB1E7ABC}" sibTransId="{E0F7FBAE-6457-4623-B755-58AB497D2F8B}"/>
    <dgm:cxn modelId="{40AAC2A2-8524-4C74-80F8-8736D08FA048}" type="presOf" srcId="{036A415A-2551-4F27-9F0C-882070E4EF34}" destId="{6C1A3181-17A9-482A-9249-8F015004F70F}" srcOrd="0" destOrd="0" presId="urn:microsoft.com/office/officeart/2005/8/layout/hierarchy2"/>
    <dgm:cxn modelId="{3E738BA5-D3A7-4FB2-B842-175660CC2CB4}" type="presOf" srcId="{D2A8BA5D-8339-41EA-94CA-150DB2C5B624}" destId="{1B2246BA-362E-4EBE-80D4-648CE5499CD1}" srcOrd="0" destOrd="0" presId="urn:microsoft.com/office/officeart/2005/8/layout/hierarchy2"/>
    <dgm:cxn modelId="{1887DDB0-8868-46D9-837A-E5B223DEC0E4}" srcId="{9637E508-350E-4FC2-8971-E4532C6E885A}" destId="{DD195A34-185B-461B-A9B1-5F8A23D4D657}" srcOrd="0" destOrd="0" parTransId="{BDEB0B78-B3B2-4AC8-8C70-C216F99D9A1D}" sibTransId="{38BC7227-8DD6-49E3-903B-65E7581BF8CE}"/>
    <dgm:cxn modelId="{CD0590C0-E83E-42A3-AB73-BBFFCD18F85B}" type="presOf" srcId="{3DC0BF53-4CF7-43E5-9610-9AEC033B654C}" destId="{085F5D68-3270-41A7-9B21-4743CE953027}" srcOrd="0" destOrd="0" presId="urn:microsoft.com/office/officeart/2005/8/layout/hierarchy2"/>
    <dgm:cxn modelId="{9771A1EA-09A2-44C7-9E6C-9F4983CD6EDF}" type="presOf" srcId="{6DC550BC-33E0-45E6-8066-F0BBCB1E7ABC}" destId="{030A17B6-BF80-415A-8786-E21CFDDFEEAB}" srcOrd="1" destOrd="0" presId="urn:microsoft.com/office/officeart/2005/8/layout/hierarchy2"/>
    <dgm:cxn modelId="{EFF2CBEA-FDA6-4B89-9774-BB473D37186B}" type="presOf" srcId="{B5D6F2D7-9B09-453D-B1E6-92BF207A5F12}" destId="{20053E6E-7E25-47F9-89B5-B310F3B9753C}" srcOrd="0" destOrd="0" presId="urn:microsoft.com/office/officeart/2005/8/layout/hierarchy2"/>
    <dgm:cxn modelId="{25811CF7-4ADA-4F52-A440-5CDA5944AC7C}" type="presOf" srcId="{DD195A34-185B-461B-A9B1-5F8A23D4D657}" destId="{526A4C31-B72B-4C19-AA30-2FF728837484}" srcOrd="0" destOrd="0" presId="urn:microsoft.com/office/officeart/2005/8/layout/hierarchy2"/>
    <dgm:cxn modelId="{D5F8CCFC-AD9B-49C9-955B-EDCA63D77099}" type="presOf" srcId="{9637E508-350E-4FC2-8971-E4532C6E885A}" destId="{A611524E-9E40-4F12-A544-EFDDABE281A6}" srcOrd="0" destOrd="0" presId="urn:microsoft.com/office/officeart/2005/8/layout/hierarchy2"/>
    <dgm:cxn modelId="{D8985632-F63E-4557-84BF-60618A0F299D}" type="presParOf" srcId="{085F5D68-3270-41A7-9B21-4743CE953027}" destId="{691EAD73-1941-4F3A-B3A2-74971F7FF16A}" srcOrd="0" destOrd="0" presId="urn:microsoft.com/office/officeart/2005/8/layout/hierarchy2"/>
    <dgm:cxn modelId="{98D69B2A-4C1C-4CD1-943F-2B89FD729A7D}" type="presParOf" srcId="{691EAD73-1941-4F3A-B3A2-74971F7FF16A}" destId="{A37E7034-72AF-448D-91B7-DB3B662ECFB8}" srcOrd="0" destOrd="0" presId="urn:microsoft.com/office/officeart/2005/8/layout/hierarchy2"/>
    <dgm:cxn modelId="{77CA442B-E360-4A2A-902C-F49F77A1BA03}" type="presParOf" srcId="{691EAD73-1941-4F3A-B3A2-74971F7FF16A}" destId="{95A68193-3AFF-427F-85EE-615EC34D516D}" srcOrd="1" destOrd="0" presId="urn:microsoft.com/office/officeart/2005/8/layout/hierarchy2"/>
    <dgm:cxn modelId="{5993F005-B2FC-4737-B7A6-850A886714A1}" type="presParOf" srcId="{95A68193-3AFF-427F-85EE-615EC34D516D}" destId="{383AEBAB-1CFF-4644-85C3-AC943EA455D0}" srcOrd="0" destOrd="0" presId="urn:microsoft.com/office/officeart/2005/8/layout/hierarchy2"/>
    <dgm:cxn modelId="{57142656-E430-4B24-83BD-EFEB1D9710D3}" type="presParOf" srcId="{383AEBAB-1CFF-4644-85C3-AC943EA455D0}" destId="{FF6A7F40-D4DA-42C2-A3B5-AF97E820F593}" srcOrd="0" destOrd="0" presId="urn:microsoft.com/office/officeart/2005/8/layout/hierarchy2"/>
    <dgm:cxn modelId="{62B2C52F-3817-43D5-9F6B-EFA001E55393}" type="presParOf" srcId="{95A68193-3AFF-427F-85EE-615EC34D516D}" destId="{ABE12D15-5846-4008-A0B4-2EF886EC9112}" srcOrd="1" destOrd="0" presId="urn:microsoft.com/office/officeart/2005/8/layout/hierarchy2"/>
    <dgm:cxn modelId="{9716797F-DB6C-44E2-B46F-1AE04F25DA9E}" type="presParOf" srcId="{ABE12D15-5846-4008-A0B4-2EF886EC9112}" destId="{1B2246BA-362E-4EBE-80D4-648CE5499CD1}" srcOrd="0" destOrd="0" presId="urn:microsoft.com/office/officeart/2005/8/layout/hierarchy2"/>
    <dgm:cxn modelId="{779818F0-936E-41CE-B5B6-668F1AE96CB3}" type="presParOf" srcId="{ABE12D15-5846-4008-A0B4-2EF886EC9112}" destId="{F7871BE1-2C96-4430-A768-6E3E8F1CB632}" srcOrd="1" destOrd="0" presId="urn:microsoft.com/office/officeart/2005/8/layout/hierarchy2"/>
    <dgm:cxn modelId="{F2891692-1E26-4742-A1C0-EAF19E4F9999}" type="presParOf" srcId="{95A68193-3AFF-427F-85EE-615EC34D516D}" destId="{AD8B1E28-BA08-487F-9AD8-D7FEA2859DE2}" srcOrd="2" destOrd="0" presId="urn:microsoft.com/office/officeart/2005/8/layout/hierarchy2"/>
    <dgm:cxn modelId="{79855CC7-9907-4D88-B8F8-45761B3EEC55}" type="presParOf" srcId="{AD8B1E28-BA08-487F-9AD8-D7FEA2859DE2}" destId="{97C569C7-B073-4FD3-8541-137608238179}" srcOrd="0" destOrd="0" presId="urn:microsoft.com/office/officeart/2005/8/layout/hierarchy2"/>
    <dgm:cxn modelId="{9F9932EB-E855-444C-A26E-BDE9B8825614}" type="presParOf" srcId="{95A68193-3AFF-427F-85EE-615EC34D516D}" destId="{26B9C041-58D1-4371-AAC3-D346F59E1BE2}" srcOrd="3" destOrd="0" presId="urn:microsoft.com/office/officeart/2005/8/layout/hierarchy2"/>
    <dgm:cxn modelId="{79535573-3797-433F-9D32-D7D452522B98}" type="presParOf" srcId="{26B9C041-58D1-4371-AAC3-D346F59E1BE2}" destId="{A611524E-9E40-4F12-A544-EFDDABE281A6}" srcOrd="0" destOrd="0" presId="urn:microsoft.com/office/officeart/2005/8/layout/hierarchy2"/>
    <dgm:cxn modelId="{17E461AB-3CB1-4FE9-932A-5299F80920AE}" type="presParOf" srcId="{26B9C041-58D1-4371-AAC3-D346F59E1BE2}" destId="{274DEB8B-61AA-4A58-B1E4-84B8366C77DC}" srcOrd="1" destOrd="0" presId="urn:microsoft.com/office/officeart/2005/8/layout/hierarchy2"/>
    <dgm:cxn modelId="{C257501C-4884-49E2-87AF-5F0BB12D54CF}" type="presParOf" srcId="{274DEB8B-61AA-4A58-B1E4-84B8366C77DC}" destId="{65AB6B05-BE3B-4821-9AA8-041E075AB891}" srcOrd="0" destOrd="0" presId="urn:microsoft.com/office/officeart/2005/8/layout/hierarchy2"/>
    <dgm:cxn modelId="{92CC7C62-1834-4B38-97A6-90F4620AE2CE}" type="presParOf" srcId="{65AB6B05-BE3B-4821-9AA8-041E075AB891}" destId="{F8B3570A-A63A-40EA-B9D5-DC35C79AF1EA}" srcOrd="0" destOrd="0" presId="urn:microsoft.com/office/officeart/2005/8/layout/hierarchy2"/>
    <dgm:cxn modelId="{D3021494-A72C-448D-9A39-2214DEE97EA2}" type="presParOf" srcId="{274DEB8B-61AA-4A58-B1E4-84B8366C77DC}" destId="{B2F35726-21CD-4ACF-B86C-CF97340E768A}" srcOrd="1" destOrd="0" presId="urn:microsoft.com/office/officeart/2005/8/layout/hierarchy2"/>
    <dgm:cxn modelId="{FFD7CDBD-0348-4AA9-9B00-B476C252706F}" type="presParOf" srcId="{B2F35726-21CD-4ACF-B86C-CF97340E768A}" destId="{526A4C31-B72B-4C19-AA30-2FF728837484}" srcOrd="0" destOrd="0" presId="urn:microsoft.com/office/officeart/2005/8/layout/hierarchy2"/>
    <dgm:cxn modelId="{0A98DCDB-D9BB-4D11-9015-1255EA6F6CFC}" type="presParOf" srcId="{B2F35726-21CD-4ACF-B86C-CF97340E768A}" destId="{BF7EEA5C-4D61-4A4B-963A-FDF49078E420}" srcOrd="1" destOrd="0" presId="urn:microsoft.com/office/officeart/2005/8/layout/hierarchy2"/>
    <dgm:cxn modelId="{49ADEDCF-9EAE-4907-A52E-92F914ACD2E3}" type="presParOf" srcId="{274DEB8B-61AA-4A58-B1E4-84B8366C77DC}" destId="{E1B2A230-6878-4829-B759-B3265A4A0536}" srcOrd="2" destOrd="0" presId="urn:microsoft.com/office/officeart/2005/8/layout/hierarchy2"/>
    <dgm:cxn modelId="{E7CCF6BB-3092-41AD-B47E-7A1A962E30B1}" type="presParOf" srcId="{E1B2A230-6878-4829-B759-B3265A4A0536}" destId="{F3498748-9C6B-4461-82F8-49C0F301BBA8}" srcOrd="0" destOrd="0" presId="urn:microsoft.com/office/officeart/2005/8/layout/hierarchy2"/>
    <dgm:cxn modelId="{7ECB6B16-78E6-4C39-B681-578A3F9D1C1B}" type="presParOf" srcId="{274DEB8B-61AA-4A58-B1E4-84B8366C77DC}" destId="{951A1CDC-233D-4650-8D61-13AA9F138E1C}" srcOrd="3" destOrd="0" presId="urn:microsoft.com/office/officeart/2005/8/layout/hierarchy2"/>
    <dgm:cxn modelId="{C5CEA5B7-CC9C-461C-B4D7-04571B8ECAE3}" type="presParOf" srcId="{951A1CDC-233D-4650-8D61-13AA9F138E1C}" destId="{F7141714-62F9-4E0B-A6D9-AA6EEB0992F2}" srcOrd="0" destOrd="0" presId="urn:microsoft.com/office/officeart/2005/8/layout/hierarchy2"/>
    <dgm:cxn modelId="{3A17B822-C58D-4A03-9CCE-E890FB18F0F8}" type="presParOf" srcId="{951A1CDC-233D-4650-8D61-13AA9F138E1C}" destId="{95897A85-B196-48BA-A59F-E77888DC6D84}" srcOrd="1" destOrd="0" presId="urn:microsoft.com/office/officeart/2005/8/layout/hierarchy2"/>
    <dgm:cxn modelId="{A8E1240F-8A63-43F1-BDA6-C1204A5E6217}" type="presParOf" srcId="{274DEB8B-61AA-4A58-B1E4-84B8366C77DC}" destId="{80A10084-47FE-4973-9955-604FBDA8FF71}" srcOrd="4" destOrd="0" presId="urn:microsoft.com/office/officeart/2005/8/layout/hierarchy2"/>
    <dgm:cxn modelId="{ACF31F35-7844-4EB8-8366-F54BF6DA3C25}" type="presParOf" srcId="{80A10084-47FE-4973-9955-604FBDA8FF71}" destId="{030A17B6-BF80-415A-8786-E21CFDDFEEAB}" srcOrd="0" destOrd="0" presId="urn:microsoft.com/office/officeart/2005/8/layout/hierarchy2"/>
    <dgm:cxn modelId="{669B91CA-7281-4B78-BA49-5CF471889A64}" type="presParOf" srcId="{274DEB8B-61AA-4A58-B1E4-84B8366C77DC}" destId="{914FE089-2280-4559-96F9-7DE19DEE4584}" srcOrd="5" destOrd="0" presId="urn:microsoft.com/office/officeart/2005/8/layout/hierarchy2"/>
    <dgm:cxn modelId="{45B7011D-E4A1-4322-ACB6-F0B936CEF3A5}" type="presParOf" srcId="{914FE089-2280-4559-96F9-7DE19DEE4584}" destId="{20053E6E-7E25-47F9-89B5-B310F3B9753C}" srcOrd="0" destOrd="0" presId="urn:microsoft.com/office/officeart/2005/8/layout/hierarchy2"/>
    <dgm:cxn modelId="{D3132501-E4D3-44E5-BEEB-CE90773A4ED0}" type="presParOf" srcId="{914FE089-2280-4559-96F9-7DE19DEE4584}" destId="{2A9C7044-5695-48C7-BD66-A231AC614F95}" srcOrd="1" destOrd="0" presId="urn:microsoft.com/office/officeart/2005/8/layout/hierarchy2"/>
    <dgm:cxn modelId="{736D94E2-FB2C-4470-9641-4A8943A110B9}" type="presParOf" srcId="{95A68193-3AFF-427F-85EE-615EC34D516D}" destId="{6C1A3181-17A9-482A-9249-8F015004F70F}" srcOrd="4" destOrd="0" presId="urn:microsoft.com/office/officeart/2005/8/layout/hierarchy2"/>
    <dgm:cxn modelId="{08F32CEF-A578-45FF-A41F-F8510A1ABF2D}" type="presParOf" srcId="{6C1A3181-17A9-482A-9249-8F015004F70F}" destId="{B01861D1-3157-4A24-9136-846E48648655}" srcOrd="0" destOrd="0" presId="urn:microsoft.com/office/officeart/2005/8/layout/hierarchy2"/>
    <dgm:cxn modelId="{BA1815EC-4F97-4E20-A79B-0C611E711C22}" type="presParOf" srcId="{95A68193-3AFF-427F-85EE-615EC34D516D}" destId="{83FF8F3E-619B-429E-B204-5B7CAAF157AE}" srcOrd="5" destOrd="0" presId="urn:microsoft.com/office/officeart/2005/8/layout/hierarchy2"/>
    <dgm:cxn modelId="{082F5C73-FFE7-4F6A-99D8-2D7ACE7F37E2}" type="presParOf" srcId="{83FF8F3E-619B-429E-B204-5B7CAAF157AE}" destId="{7F3434FB-DD25-4D9D-B51D-98043E8865A0}" srcOrd="0" destOrd="0" presId="urn:microsoft.com/office/officeart/2005/8/layout/hierarchy2"/>
    <dgm:cxn modelId="{9B39E891-375D-499A-9654-FA3106A5258A}" type="presParOf" srcId="{83FF8F3E-619B-429E-B204-5B7CAAF157AE}" destId="{FE29A938-EE3B-4D59-A06C-E5D2DDEF7DD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1C0D72-7D0A-4EBF-B086-FB934D72709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8BFE02F8-5317-4AF2-845D-A1C305AE5521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just"/>
          <a:r>
            <a:rPr lang="es-GT" sz="4800" dirty="0"/>
            <a:t>Examine su reacción ante las dificultades, ya sea como consecuencia del pecado, de la hostilidad o de las luchas de la vida, Dios nos enseña en las dificultades. </a:t>
          </a:r>
        </a:p>
      </dgm:t>
    </dgm:pt>
    <dgm:pt modelId="{DB5E98BB-9845-4591-B1D7-C1FD3BD92749}" type="parTrans" cxnId="{69805C78-8E2C-4FB4-83DE-C6451A6550E7}">
      <dgm:prSet/>
      <dgm:spPr/>
      <dgm:t>
        <a:bodyPr/>
        <a:lstStyle/>
        <a:p>
          <a:pPr algn="just"/>
          <a:endParaRPr lang="es-GT" sz="1400"/>
        </a:p>
      </dgm:t>
    </dgm:pt>
    <dgm:pt modelId="{07C708E9-2214-4537-BA44-20976ECA5F36}" type="sibTrans" cxnId="{69805C78-8E2C-4FB4-83DE-C6451A6550E7}">
      <dgm:prSet/>
      <dgm:spPr/>
      <dgm:t>
        <a:bodyPr/>
        <a:lstStyle/>
        <a:p>
          <a:pPr algn="just"/>
          <a:endParaRPr lang="es-GT" sz="1400"/>
        </a:p>
      </dgm:t>
    </dgm:pt>
    <dgm:pt modelId="{0371CBB0-1218-4679-BEF6-2EB41F859C2B}" type="pres">
      <dgm:prSet presAssocID="{F81C0D72-7D0A-4EBF-B086-FB934D72709E}" presName="linear" presStyleCnt="0">
        <dgm:presLayoutVars>
          <dgm:animLvl val="lvl"/>
          <dgm:resizeHandles val="exact"/>
        </dgm:presLayoutVars>
      </dgm:prSet>
      <dgm:spPr/>
    </dgm:pt>
    <dgm:pt modelId="{55183788-C0E3-4057-9E05-B4CE6BFE4960}" type="pres">
      <dgm:prSet presAssocID="{8BFE02F8-5317-4AF2-845D-A1C305AE552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451660F-1ABD-4129-9C75-9654DDCAD50B}" type="presOf" srcId="{8BFE02F8-5317-4AF2-845D-A1C305AE5521}" destId="{55183788-C0E3-4057-9E05-B4CE6BFE4960}" srcOrd="0" destOrd="0" presId="urn:microsoft.com/office/officeart/2005/8/layout/vList2"/>
    <dgm:cxn modelId="{2CC5C776-007C-4204-A65D-F0448CD3C55D}" type="presOf" srcId="{F81C0D72-7D0A-4EBF-B086-FB934D72709E}" destId="{0371CBB0-1218-4679-BEF6-2EB41F859C2B}" srcOrd="0" destOrd="0" presId="urn:microsoft.com/office/officeart/2005/8/layout/vList2"/>
    <dgm:cxn modelId="{69805C78-8E2C-4FB4-83DE-C6451A6550E7}" srcId="{F81C0D72-7D0A-4EBF-B086-FB934D72709E}" destId="{8BFE02F8-5317-4AF2-845D-A1C305AE5521}" srcOrd="0" destOrd="0" parTransId="{DB5E98BB-9845-4591-B1D7-C1FD3BD92749}" sibTransId="{07C708E9-2214-4537-BA44-20976ECA5F36}"/>
    <dgm:cxn modelId="{D0E8AAC2-A49E-4944-A1A3-00362285AE05}" type="presParOf" srcId="{0371CBB0-1218-4679-BEF6-2EB41F859C2B}" destId="{55183788-C0E3-4057-9E05-B4CE6BFE49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6644FC-534F-4446-A5F2-9171D917D863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GT"/>
        </a:p>
      </dgm:t>
    </dgm:pt>
    <dgm:pt modelId="{D2B094E8-5096-4136-AB33-6A49D606C53E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GT" dirty="0"/>
            <a:t>El cristiano puede acercarse a Dios con gozo, sin temor. </a:t>
          </a:r>
        </a:p>
      </dgm:t>
    </dgm:pt>
    <dgm:pt modelId="{7B82BE92-759D-472C-A97E-90393E23B81C}" type="parTrans" cxnId="{C2E0D0D8-ACA5-4CC2-9136-7B81B2036F84}">
      <dgm:prSet/>
      <dgm:spPr/>
      <dgm:t>
        <a:bodyPr/>
        <a:lstStyle/>
        <a:p>
          <a:endParaRPr lang="es-GT"/>
        </a:p>
      </dgm:t>
    </dgm:pt>
    <dgm:pt modelId="{B3B5E69F-B9DA-4D08-ACA2-D283FC87AEAB}" type="sibTrans" cxnId="{C2E0D0D8-ACA5-4CC2-9136-7B81B2036F84}">
      <dgm:prSet/>
      <dgm:spPr/>
      <dgm:t>
        <a:bodyPr/>
        <a:lstStyle/>
        <a:p>
          <a:endParaRPr lang="es-GT"/>
        </a:p>
      </dgm:t>
    </dgm:pt>
    <dgm:pt modelId="{4600FC82-C80D-4291-BD37-F3EC8415F924}">
      <dgm:prSet custT="1"/>
      <dgm:spPr/>
      <dgm:t>
        <a:bodyPr/>
        <a:lstStyle/>
        <a:p>
          <a:r>
            <a:rPr lang="es-GT" sz="3200" dirty="0"/>
            <a:t>En el Antiguo Pacto el pueblo temió al acercarse a Dios, V.18-21. Véase Éxodo 19:1-6; Deuteronomio 9:19.</a:t>
          </a:r>
        </a:p>
      </dgm:t>
    </dgm:pt>
    <dgm:pt modelId="{F76AAAAC-900F-4598-8CD4-2A1D59469FCD}" type="parTrans" cxnId="{47B2622C-F3E7-4145-B69C-0712816D8A7C}">
      <dgm:prSet/>
      <dgm:spPr/>
      <dgm:t>
        <a:bodyPr/>
        <a:lstStyle/>
        <a:p>
          <a:endParaRPr lang="es-GT"/>
        </a:p>
      </dgm:t>
    </dgm:pt>
    <dgm:pt modelId="{2263B847-3B8F-4642-99F7-18A5D173B6CE}" type="sibTrans" cxnId="{47B2622C-F3E7-4145-B69C-0712816D8A7C}">
      <dgm:prSet/>
      <dgm:spPr/>
      <dgm:t>
        <a:bodyPr/>
        <a:lstStyle/>
        <a:p>
          <a:endParaRPr lang="es-GT"/>
        </a:p>
      </dgm:t>
    </dgm:pt>
    <dgm:pt modelId="{491BE0BA-781C-4F71-A873-0E5EEABA34D3}">
      <dgm:prSet custT="1"/>
      <dgm:spPr/>
      <dgm:t>
        <a:bodyPr/>
        <a:lstStyle/>
        <a:p>
          <a:r>
            <a:rPr lang="es-GT" sz="3200" dirty="0"/>
            <a:t>En el Nuevo Pacto el pueblo se acerca a Dios con Gozo, V.22.</a:t>
          </a:r>
        </a:p>
      </dgm:t>
    </dgm:pt>
    <dgm:pt modelId="{174F91E8-7E6E-4522-AF66-7FB0EFEE43BE}" type="parTrans" cxnId="{5BBFD9D7-702E-43D5-A662-07725D957959}">
      <dgm:prSet/>
      <dgm:spPr/>
      <dgm:t>
        <a:bodyPr/>
        <a:lstStyle/>
        <a:p>
          <a:endParaRPr lang="es-GT"/>
        </a:p>
      </dgm:t>
    </dgm:pt>
    <dgm:pt modelId="{AA52C8CF-8663-48F7-89B3-98C545CA2047}" type="sibTrans" cxnId="{5BBFD9D7-702E-43D5-A662-07725D957959}">
      <dgm:prSet/>
      <dgm:spPr/>
      <dgm:t>
        <a:bodyPr/>
        <a:lstStyle/>
        <a:p>
          <a:endParaRPr lang="es-GT"/>
        </a:p>
      </dgm:t>
    </dgm:pt>
    <dgm:pt modelId="{6CAB3F87-95FD-46D6-BD9B-FD94CE7B9268}">
      <dgm:prSet custT="1"/>
      <dgm:spPr/>
      <dgm:t>
        <a:bodyPr/>
        <a:lstStyle/>
        <a:p>
          <a:r>
            <a:rPr lang="es-GT" sz="2800" dirty="0"/>
            <a:t>Podemos acercarnos a Dios sin temor porque Él es el Juez justo, V.23.</a:t>
          </a:r>
        </a:p>
      </dgm:t>
    </dgm:pt>
    <dgm:pt modelId="{A7C6F6F1-3DC1-48D1-9420-D6BC190069C5}" type="parTrans" cxnId="{8B711F3D-F748-4FDB-9750-B8035C42725B}">
      <dgm:prSet/>
      <dgm:spPr/>
      <dgm:t>
        <a:bodyPr/>
        <a:lstStyle/>
        <a:p>
          <a:endParaRPr lang="es-GT"/>
        </a:p>
      </dgm:t>
    </dgm:pt>
    <dgm:pt modelId="{2A564F32-D035-4ED2-A20A-EAC0DCD93941}" type="sibTrans" cxnId="{8B711F3D-F748-4FDB-9750-B8035C42725B}">
      <dgm:prSet/>
      <dgm:spPr/>
      <dgm:t>
        <a:bodyPr/>
        <a:lstStyle/>
        <a:p>
          <a:endParaRPr lang="es-GT"/>
        </a:p>
      </dgm:t>
    </dgm:pt>
    <dgm:pt modelId="{F762BF37-452B-4302-8033-A4D55F4EEFF2}">
      <dgm:prSet custT="1"/>
      <dgm:spPr/>
      <dgm:t>
        <a:bodyPr/>
        <a:lstStyle/>
        <a:p>
          <a:r>
            <a:rPr lang="es-GT" sz="2800" dirty="0"/>
            <a:t>Podemos acercarnos a Dios a través de Cristo nuestro mediador, V.24. </a:t>
          </a:r>
        </a:p>
      </dgm:t>
    </dgm:pt>
    <dgm:pt modelId="{3D027334-0A4F-4B8C-ACCF-60F36AF1E77C}" type="parTrans" cxnId="{5D413D37-18DE-4663-A257-3FD7C0FD42AA}">
      <dgm:prSet/>
      <dgm:spPr/>
      <dgm:t>
        <a:bodyPr/>
        <a:lstStyle/>
        <a:p>
          <a:endParaRPr lang="es-GT"/>
        </a:p>
      </dgm:t>
    </dgm:pt>
    <dgm:pt modelId="{81B87C4E-745F-4319-8C94-BA1B284D65BB}" type="sibTrans" cxnId="{5D413D37-18DE-4663-A257-3FD7C0FD42AA}">
      <dgm:prSet/>
      <dgm:spPr/>
      <dgm:t>
        <a:bodyPr/>
        <a:lstStyle/>
        <a:p>
          <a:endParaRPr lang="es-GT"/>
        </a:p>
      </dgm:t>
    </dgm:pt>
    <dgm:pt modelId="{FFDE491A-66C2-4311-863E-62D6911A4F91}" type="pres">
      <dgm:prSet presAssocID="{156644FC-534F-4446-A5F2-9171D917D863}" presName="list" presStyleCnt="0">
        <dgm:presLayoutVars>
          <dgm:dir/>
          <dgm:animLvl val="lvl"/>
        </dgm:presLayoutVars>
      </dgm:prSet>
      <dgm:spPr/>
    </dgm:pt>
    <dgm:pt modelId="{AFF91BA8-88A9-4F65-8B5B-A65B7C81DF96}" type="pres">
      <dgm:prSet presAssocID="{D2B094E8-5096-4136-AB33-6A49D606C53E}" presName="posSpace" presStyleCnt="0"/>
      <dgm:spPr/>
    </dgm:pt>
    <dgm:pt modelId="{250725AE-D2E5-4F71-93AE-BE2CFF97EC3B}" type="pres">
      <dgm:prSet presAssocID="{D2B094E8-5096-4136-AB33-6A49D606C53E}" presName="vertFlow" presStyleCnt="0"/>
      <dgm:spPr/>
    </dgm:pt>
    <dgm:pt modelId="{1B581C17-839C-4F09-A648-9615547BF7D2}" type="pres">
      <dgm:prSet presAssocID="{D2B094E8-5096-4136-AB33-6A49D606C53E}" presName="topSpace" presStyleCnt="0"/>
      <dgm:spPr/>
    </dgm:pt>
    <dgm:pt modelId="{5FF24775-F978-410D-9736-4F522D44A4B9}" type="pres">
      <dgm:prSet presAssocID="{D2B094E8-5096-4136-AB33-6A49D606C53E}" presName="firstComp" presStyleCnt="0"/>
      <dgm:spPr/>
    </dgm:pt>
    <dgm:pt modelId="{9F79DB66-B477-45AB-8244-A55E5D3CDF48}" type="pres">
      <dgm:prSet presAssocID="{D2B094E8-5096-4136-AB33-6A49D606C53E}" presName="firstChild" presStyleLbl="bgAccFollowNode1" presStyleIdx="0" presStyleCnt="2" custScaleX="156958" custLinFactNeighborX="4738"/>
      <dgm:spPr/>
    </dgm:pt>
    <dgm:pt modelId="{67013182-59CA-45BD-AF50-7277396F6F8B}" type="pres">
      <dgm:prSet presAssocID="{D2B094E8-5096-4136-AB33-6A49D606C53E}" presName="firstChildTx" presStyleLbl="bgAccFollowNode1" presStyleIdx="0" presStyleCnt="2">
        <dgm:presLayoutVars>
          <dgm:bulletEnabled val="1"/>
        </dgm:presLayoutVars>
      </dgm:prSet>
      <dgm:spPr/>
    </dgm:pt>
    <dgm:pt modelId="{B8227C4E-0944-4A88-BC24-ACB693F47993}" type="pres">
      <dgm:prSet presAssocID="{491BE0BA-781C-4F71-A873-0E5EEABA34D3}" presName="comp" presStyleCnt="0"/>
      <dgm:spPr/>
    </dgm:pt>
    <dgm:pt modelId="{FEAB9D31-59B7-42D4-B0C0-8E3D673867A3}" type="pres">
      <dgm:prSet presAssocID="{491BE0BA-781C-4F71-A873-0E5EEABA34D3}" presName="child" presStyleLbl="bgAccFollowNode1" presStyleIdx="1" presStyleCnt="2" custScaleX="156958" custScaleY="122954" custLinFactNeighborX="4738"/>
      <dgm:spPr/>
    </dgm:pt>
    <dgm:pt modelId="{853EC6E1-6F11-4056-A0B4-4EBA0C25AAA9}" type="pres">
      <dgm:prSet presAssocID="{491BE0BA-781C-4F71-A873-0E5EEABA34D3}" presName="childTx" presStyleLbl="bgAccFollowNode1" presStyleIdx="1" presStyleCnt="2">
        <dgm:presLayoutVars>
          <dgm:bulletEnabled val="1"/>
        </dgm:presLayoutVars>
      </dgm:prSet>
      <dgm:spPr/>
    </dgm:pt>
    <dgm:pt modelId="{0D6B1FBA-B60F-4107-B9F7-F0411BBD3894}" type="pres">
      <dgm:prSet presAssocID="{D2B094E8-5096-4136-AB33-6A49D606C53E}" presName="negSpace" presStyleCnt="0"/>
      <dgm:spPr/>
    </dgm:pt>
    <dgm:pt modelId="{CAEBBF4D-20D8-4283-8048-41FEDE343274}" type="pres">
      <dgm:prSet presAssocID="{D2B094E8-5096-4136-AB33-6A49D606C53E}" presName="circle" presStyleLbl="node1" presStyleIdx="0" presStyleCnt="1" custScaleX="142661" custLinFactNeighborX="-99782" custLinFactNeighborY="596"/>
      <dgm:spPr>
        <a:prstGeom prst="roundRect">
          <a:avLst/>
        </a:prstGeom>
      </dgm:spPr>
    </dgm:pt>
  </dgm:ptLst>
  <dgm:cxnLst>
    <dgm:cxn modelId="{B8B45C19-8D2B-4974-9152-14A9CC016497}" type="presOf" srcId="{D2B094E8-5096-4136-AB33-6A49D606C53E}" destId="{CAEBBF4D-20D8-4283-8048-41FEDE343274}" srcOrd="0" destOrd="0" presId="urn:microsoft.com/office/officeart/2005/8/layout/hList9"/>
    <dgm:cxn modelId="{8654CB19-73E0-43B1-A8F1-9B5B7BBE8667}" type="presOf" srcId="{491BE0BA-781C-4F71-A873-0E5EEABA34D3}" destId="{853EC6E1-6F11-4056-A0B4-4EBA0C25AAA9}" srcOrd="1" destOrd="0" presId="urn:microsoft.com/office/officeart/2005/8/layout/hList9"/>
    <dgm:cxn modelId="{47B2622C-F3E7-4145-B69C-0712816D8A7C}" srcId="{D2B094E8-5096-4136-AB33-6A49D606C53E}" destId="{4600FC82-C80D-4291-BD37-F3EC8415F924}" srcOrd="0" destOrd="0" parTransId="{F76AAAAC-900F-4598-8CD4-2A1D59469FCD}" sibTransId="{2263B847-3B8F-4642-99F7-18A5D173B6CE}"/>
    <dgm:cxn modelId="{A824FF2D-67B3-4738-9C2B-129E42C48978}" type="presOf" srcId="{156644FC-534F-4446-A5F2-9171D917D863}" destId="{FFDE491A-66C2-4311-863E-62D6911A4F91}" srcOrd="0" destOrd="0" presId="urn:microsoft.com/office/officeart/2005/8/layout/hList9"/>
    <dgm:cxn modelId="{5D413D37-18DE-4663-A257-3FD7C0FD42AA}" srcId="{491BE0BA-781C-4F71-A873-0E5EEABA34D3}" destId="{F762BF37-452B-4302-8033-A4D55F4EEFF2}" srcOrd="1" destOrd="0" parTransId="{3D027334-0A4F-4B8C-ACCF-60F36AF1E77C}" sibTransId="{81B87C4E-745F-4319-8C94-BA1B284D65BB}"/>
    <dgm:cxn modelId="{8B711F3D-F748-4FDB-9750-B8035C42725B}" srcId="{491BE0BA-781C-4F71-A873-0E5EEABA34D3}" destId="{6CAB3F87-95FD-46D6-BD9B-FD94CE7B9268}" srcOrd="0" destOrd="0" parTransId="{A7C6F6F1-3DC1-48D1-9420-D6BC190069C5}" sibTransId="{2A564F32-D035-4ED2-A20A-EAC0DCD93941}"/>
    <dgm:cxn modelId="{16B00448-68D4-4D22-AC4F-F3DB56336EB3}" type="presOf" srcId="{491BE0BA-781C-4F71-A873-0E5EEABA34D3}" destId="{FEAB9D31-59B7-42D4-B0C0-8E3D673867A3}" srcOrd="0" destOrd="0" presId="urn:microsoft.com/office/officeart/2005/8/layout/hList9"/>
    <dgm:cxn modelId="{320E434D-EC7E-481B-BC3A-0E8480E17B50}" type="presOf" srcId="{F762BF37-452B-4302-8033-A4D55F4EEFF2}" destId="{FEAB9D31-59B7-42D4-B0C0-8E3D673867A3}" srcOrd="0" destOrd="2" presId="urn:microsoft.com/office/officeart/2005/8/layout/hList9"/>
    <dgm:cxn modelId="{8A9BCE6D-7249-4AEA-8944-742C1D2F6F7C}" type="presOf" srcId="{4600FC82-C80D-4291-BD37-F3EC8415F924}" destId="{67013182-59CA-45BD-AF50-7277396F6F8B}" srcOrd="1" destOrd="0" presId="urn:microsoft.com/office/officeart/2005/8/layout/hList9"/>
    <dgm:cxn modelId="{72286355-1B1D-4E4F-89FC-38EF9722DA01}" type="presOf" srcId="{6CAB3F87-95FD-46D6-BD9B-FD94CE7B9268}" destId="{853EC6E1-6F11-4056-A0B4-4EBA0C25AAA9}" srcOrd="1" destOrd="1" presId="urn:microsoft.com/office/officeart/2005/8/layout/hList9"/>
    <dgm:cxn modelId="{91DD5AC1-7267-4D57-990E-0952543292EB}" type="presOf" srcId="{4600FC82-C80D-4291-BD37-F3EC8415F924}" destId="{9F79DB66-B477-45AB-8244-A55E5D3CDF48}" srcOrd="0" destOrd="0" presId="urn:microsoft.com/office/officeart/2005/8/layout/hList9"/>
    <dgm:cxn modelId="{5BBFD9D7-702E-43D5-A662-07725D957959}" srcId="{D2B094E8-5096-4136-AB33-6A49D606C53E}" destId="{491BE0BA-781C-4F71-A873-0E5EEABA34D3}" srcOrd="1" destOrd="0" parTransId="{174F91E8-7E6E-4522-AF66-7FB0EFEE43BE}" sibTransId="{AA52C8CF-8663-48F7-89B3-98C545CA2047}"/>
    <dgm:cxn modelId="{C2E0D0D8-ACA5-4CC2-9136-7B81B2036F84}" srcId="{156644FC-534F-4446-A5F2-9171D917D863}" destId="{D2B094E8-5096-4136-AB33-6A49D606C53E}" srcOrd="0" destOrd="0" parTransId="{7B82BE92-759D-472C-A97E-90393E23B81C}" sibTransId="{B3B5E69F-B9DA-4D08-ACA2-D283FC87AEAB}"/>
    <dgm:cxn modelId="{A4E3D5EF-D8DE-4D60-BDC5-387347EF9B51}" type="presOf" srcId="{F762BF37-452B-4302-8033-A4D55F4EEFF2}" destId="{853EC6E1-6F11-4056-A0B4-4EBA0C25AAA9}" srcOrd="1" destOrd="2" presId="urn:microsoft.com/office/officeart/2005/8/layout/hList9"/>
    <dgm:cxn modelId="{6AC8BEF9-C5FB-410D-BACA-41F878063FA9}" type="presOf" srcId="{6CAB3F87-95FD-46D6-BD9B-FD94CE7B9268}" destId="{FEAB9D31-59B7-42D4-B0C0-8E3D673867A3}" srcOrd="0" destOrd="1" presId="urn:microsoft.com/office/officeart/2005/8/layout/hList9"/>
    <dgm:cxn modelId="{E1536A86-73AB-46A0-B92D-79DC1BDE8498}" type="presParOf" srcId="{FFDE491A-66C2-4311-863E-62D6911A4F91}" destId="{AFF91BA8-88A9-4F65-8B5B-A65B7C81DF96}" srcOrd="0" destOrd="0" presId="urn:microsoft.com/office/officeart/2005/8/layout/hList9"/>
    <dgm:cxn modelId="{18AB1AEB-5DFA-48DB-8309-F0005552AA42}" type="presParOf" srcId="{FFDE491A-66C2-4311-863E-62D6911A4F91}" destId="{250725AE-D2E5-4F71-93AE-BE2CFF97EC3B}" srcOrd="1" destOrd="0" presId="urn:microsoft.com/office/officeart/2005/8/layout/hList9"/>
    <dgm:cxn modelId="{F6797C45-CDFC-44EE-B7DD-AEB79945B31D}" type="presParOf" srcId="{250725AE-D2E5-4F71-93AE-BE2CFF97EC3B}" destId="{1B581C17-839C-4F09-A648-9615547BF7D2}" srcOrd="0" destOrd="0" presId="urn:microsoft.com/office/officeart/2005/8/layout/hList9"/>
    <dgm:cxn modelId="{324742C3-54CA-4384-B83A-5467B9FC1C2B}" type="presParOf" srcId="{250725AE-D2E5-4F71-93AE-BE2CFF97EC3B}" destId="{5FF24775-F978-410D-9736-4F522D44A4B9}" srcOrd="1" destOrd="0" presId="urn:microsoft.com/office/officeart/2005/8/layout/hList9"/>
    <dgm:cxn modelId="{C80B597C-2606-4914-A7B9-BD33C33A2E3E}" type="presParOf" srcId="{5FF24775-F978-410D-9736-4F522D44A4B9}" destId="{9F79DB66-B477-45AB-8244-A55E5D3CDF48}" srcOrd="0" destOrd="0" presId="urn:microsoft.com/office/officeart/2005/8/layout/hList9"/>
    <dgm:cxn modelId="{24484593-3873-4620-BAF0-465233A208E2}" type="presParOf" srcId="{5FF24775-F978-410D-9736-4F522D44A4B9}" destId="{67013182-59CA-45BD-AF50-7277396F6F8B}" srcOrd="1" destOrd="0" presId="urn:microsoft.com/office/officeart/2005/8/layout/hList9"/>
    <dgm:cxn modelId="{DAA45307-5D53-4B0F-BD52-6B3012EA179A}" type="presParOf" srcId="{250725AE-D2E5-4F71-93AE-BE2CFF97EC3B}" destId="{B8227C4E-0944-4A88-BC24-ACB693F47993}" srcOrd="2" destOrd="0" presId="urn:microsoft.com/office/officeart/2005/8/layout/hList9"/>
    <dgm:cxn modelId="{A8826042-E1FC-4318-A667-2367E8B0BF48}" type="presParOf" srcId="{B8227C4E-0944-4A88-BC24-ACB693F47993}" destId="{FEAB9D31-59B7-42D4-B0C0-8E3D673867A3}" srcOrd="0" destOrd="0" presId="urn:microsoft.com/office/officeart/2005/8/layout/hList9"/>
    <dgm:cxn modelId="{A14CB151-B0EB-4F5E-A9FB-A2991EF90AB5}" type="presParOf" srcId="{B8227C4E-0944-4A88-BC24-ACB693F47993}" destId="{853EC6E1-6F11-4056-A0B4-4EBA0C25AAA9}" srcOrd="1" destOrd="0" presId="urn:microsoft.com/office/officeart/2005/8/layout/hList9"/>
    <dgm:cxn modelId="{9C983FF0-6D55-42DA-A1AE-643EE1237A7B}" type="presParOf" srcId="{FFDE491A-66C2-4311-863E-62D6911A4F91}" destId="{0D6B1FBA-B60F-4107-B9F7-F0411BBD3894}" srcOrd="2" destOrd="0" presId="urn:microsoft.com/office/officeart/2005/8/layout/hList9"/>
    <dgm:cxn modelId="{0340A098-8EA5-49A8-A6CA-1F140DCA0BA1}" type="presParOf" srcId="{FFDE491A-66C2-4311-863E-62D6911A4F91}" destId="{CAEBBF4D-20D8-4283-8048-41FEDE343274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C75ADE-F05B-4D8D-9CD2-E4C322097004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GT"/>
        </a:p>
      </dgm:t>
    </dgm:pt>
    <dgm:pt modelId="{962372BD-CD33-467A-A839-FDAB60CC6348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GT" sz="3600" dirty="0"/>
            <a:t>El cristiano puede acercarse a Dios con reverencia o respeto. </a:t>
          </a:r>
        </a:p>
      </dgm:t>
    </dgm:pt>
    <dgm:pt modelId="{D31B9F75-6BFD-4839-B5F6-0E5FAC9D7C12}" type="parTrans" cxnId="{2764B84D-9221-48A1-B2DC-85DC29CAE0DD}">
      <dgm:prSet/>
      <dgm:spPr/>
      <dgm:t>
        <a:bodyPr/>
        <a:lstStyle/>
        <a:p>
          <a:endParaRPr lang="es-GT"/>
        </a:p>
      </dgm:t>
    </dgm:pt>
    <dgm:pt modelId="{BB676284-E07B-4C42-9487-0874A86BAAFF}" type="sibTrans" cxnId="{2764B84D-9221-48A1-B2DC-85DC29CAE0DD}">
      <dgm:prSet/>
      <dgm:spPr/>
      <dgm:t>
        <a:bodyPr/>
        <a:lstStyle/>
        <a:p>
          <a:endParaRPr lang="es-GT"/>
        </a:p>
      </dgm:t>
    </dgm:pt>
    <dgm:pt modelId="{12A1FAD2-FE69-4EC9-89D2-13E24A34686D}">
      <dgm:prSet custT="1"/>
      <dgm:spPr/>
      <dgm:t>
        <a:bodyPr/>
        <a:lstStyle/>
        <a:p>
          <a:r>
            <a:rPr lang="es-GT" sz="3200" dirty="0"/>
            <a:t>Para no evadir la responsabilidad de sus actos, V.25. “No desechar al que habla”.</a:t>
          </a:r>
        </a:p>
      </dgm:t>
    </dgm:pt>
    <dgm:pt modelId="{97040A1D-0F88-49F2-80FD-462E3F694DE9}" type="parTrans" cxnId="{D377CEB6-7513-4D64-A3D9-65E50A5FE197}">
      <dgm:prSet/>
      <dgm:spPr/>
      <dgm:t>
        <a:bodyPr/>
        <a:lstStyle/>
        <a:p>
          <a:endParaRPr lang="es-GT"/>
        </a:p>
      </dgm:t>
    </dgm:pt>
    <dgm:pt modelId="{8DBCE773-1AA6-4C8B-A239-154D337E928D}" type="sibTrans" cxnId="{D377CEB6-7513-4D64-A3D9-65E50A5FE197}">
      <dgm:prSet/>
      <dgm:spPr/>
      <dgm:t>
        <a:bodyPr/>
        <a:lstStyle/>
        <a:p>
          <a:endParaRPr lang="es-GT"/>
        </a:p>
      </dgm:t>
    </dgm:pt>
    <dgm:pt modelId="{EA0F4ABE-8D8F-4B2E-9837-A86277965167}">
      <dgm:prSet custT="1"/>
      <dgm:spPr/>
      <dgm:t>
        <a:bodyPr/>
        <a:lstStyle/>
        <a:p>
          <a:r>
            <a:rPr lang="es-GT" sz="3200" dirty="0"/>
            <a:t>Para no sufrir las consecuencias de sus actos, V.25.</a:t>
          </a:r>
        </a:p>
      </dgm:t>
    </dgm:pt>
    <dgm:pt modelId="{C9035EE7-C74D-46D3-B938-52B2C99EEA74}" type="parTrans" cxnId="{B4453103-7CFA-4201-9605-85DEBD6EA56F}">
      <dgm:prSet/>
      <dgm:spPr/>
      <dgm:t>
        <a:bodyPr/>
        <a:lstStyle/>
        <a:p>
          <a:endParaRPr lang="es-GT"/>
        </a:p>
      </dgm:t>
    </dgm:pt>
    <dgm:pt modelId="{A8DF3ACC-E003-4819-BE28-511C3868E6EF}" type="sibTrans" cxnId="{B4453103-7CFA-4201-9605-85DEBD6EA56F}">
      <dgm:prSet/>
      <dgm:spPr/>
      <dgm:t>
        <a:bodyPr/>
        <a:lstStyle/>
        <a:p>
          <a:endParaRPr lang="es-GT"/>
        </a:p>
      </dgm:t>
    </dgm:pt>
    <dgm:pt modelId="{3FBE02BA-C339-40E6-8B6B-E5270CB9444A}">
      <dgm:prSet custT="1"/>
      <dgm:spPr/>
      <dgm:t>
        <a:bodyPr/>
        <a:lstStyle/>
        <a:p>
          <a:r>
            <a:rPr lang="es-GT" sz="3200" dirty="0"/>
            <a:t>Para apreciar la obra de Dios, Él sacudirá el orden presente, hasta que solo quede su reino, V.26-27. Véase Hageo 2:6; Daniel 2:34-35, 44.</a:t>
          </a:r>
        </a:p>
      </dgm:t>
    </dgm:pt>
    <dgm:pt modelId="{AB7E1166-AEB5-47D1-8BD8-341D7ACC49DC}" type="parTrans" cxnId="{36E00218-DD90-4DA0-95AB-4AE35C21E12B}">
      <dgm:prSet/>
      <dgm:spPr/>
      <dgm:t>
        <a:bodyPr/>
        <a:lstStyle/>
        <a:p>
          <a:endParaRPr lang="es-GT"/>
        </a:p>
      </dgm:t>
    </dgm:pt>
    <dgm:pt modelId="{ABC90AA3-33C7-4A1D-8CE6-C0BCEF085B09}" type="sibTrans" cxnId="{36E00218-DD90-4DA0-95AB-4AE35C21E12B}">
      <dgm:prSet/>
      <dgm:spPr/>
      <dgm:t>
        <a:bodyPr/>
        <a:lstStyle/>
        <a:p>
          <a:endParaRPr lang="es-GT"/>
        </a:p>
      </dgm:t>
    </dgm:pt>
    <dgm:pt modelId="{D211489F-6750-4876-9529-2BF6A1455F0C}">
      <dgm:prSet custT="1"/>
      <dgm:spPr/>
      <dgm:t>
        <a:bodyPr/>
        <a:lstStyle/>
        <a:p>
          <a:r>
            <a:rPr lang="es-GT" sz="3200"/>
            <a:t>Para ser agradecidos con Dios, V.28. Véase Salmo 16:11.</a:t>
          </a:r>
        </a:p>
      </dgm:t>
    </dgm:pt>
    <dgm:pt modelId="{380882A7-10AD-4DD1-B3C0-391A8FB2F480}" type="parTrans" cxnId="{2B81ADCC-833E-4B18-BE80-5B5006A48A34}">
      <dgm:prSet/>
      <dgm:spPr/>
      <dgm:t>
        <a:bodyPr/>
        <a:lstStyle/>
        <a:p>
          <a:endParaRPr lang="es-GT"/>
        </a:p>
      </dgm:t>
    </dgm:pt>
    <dgm:pt modelId="{B7F79E62-1B96-4E4D-B8F5-29B8838B56BF}" type="sibTrans" cxnId="{2B81ADCC-833E-4B18-BE80-5B5006A48A34}">
      <dgm:prSet/>
      <dgm:spPr/>
      <dgm:t>
        <a:bodyPr/>
        <a:lstStyle/>
        <a:p>
          <a:endParaRPr lang="es-GT"/>
        </a:p>
      </dgm:t>
    </dgm:pt>
    <dgm:pt modelId="{7CEB594E-3702-4A1C-8591-BD149645C514}">
      <dgm:prSet custT="1"/>
      <dgm:spPr/>
      <dgm:t>
        <a:bodyPr/>
        <a:lstStyle/>
        <a:p>
          <a:r>
            <a:rPr lang="es-GT" sz="3200"/>
            <a:t>Para servir a Dios con temor y respeto, V.28.</a:t>
          </a:r>
        </a:p>
      </dgm:t>
    </dgm:pt>
    <dgm:pt modelId="{2A59FCBA-F7F8-432E-8AFC-DFCFCFAF9F24}" type="parTrans" cxnId="{E6C4BC26-F51A-4F1D-9B7A-8E96556D2D0E}">
      <dgm:prSet/>
      <dgm:spPr/>
      <dgm:t>
        <a:bodyPr/>
        <a:lstStyle/>
        <a:p>
          <a:endParaRPr lang="es-GT"/>
        </a:p>
      </dgm:t>
    </dgm:pt>
    <dgm:pt modelId="{082DC42C-1E3E-4D79-AD3F-404193401B0F}" type="sibTrans" cxnId="{E6C4BC26-F51A-4F1D-9B7A-8E96556D2D0E}">
      <dgm:prSet/>
      <dgm:spPr/>
      <dgm:t>
        <a:bodyPr/>
        <a:lstStyle/>
        <a:p>
          <a:endParaRPr lang="es-GT"/>
        </a:p>
      </dgm:t>
    </dgm:pt>
    <dgm:pt modelId="{E1482F06-83C9-491F-ABBA-D2C1787D4FC9}">
      <dgm:prSet custT="1"/>
      <dgm:spPr/>
      <dgm:t>
        <a:bodyPr/>
        <a:lstStyle/>
        <a:p>
          <a:r>
            <a:rPr lang="es-GT" sz="3200"/>
            <a:t>Para apreciar el carácter de Dios: El es amor, pero también es fuego consumidor, V.29. </a:t>
          </a:r>
        </a:p>
      </dgm:t>
    </dgm:pt>
    <dgm:pt modelId="{D67E249C-F097-4A69-86D2-2777BC5A3C02}" type="parTrans" cxnId="{D0D723D8-7318-4C82-82CB-B43B67E5C657}">
      <dgm:prSet/>
      <dgm:spPr/>
      <dgm:t>
        <a:bodyPr/>
        <a:lstStyle/>
        <a:p>
          <a:endParaRPr lang="es-GT"/>
        </a:p>
      </dgm:t>
    </dgm:pt>
    <dgm:pt modelId="{21EAE448-84AE-48AA-AA13-738E7262DF9D}" type="sibTrans" cxnId="{D0D723D8-7318-4C82-82CB-B43B67E5C657}">
      <dgm:prSet/>
      <dgm:spPr/>
      <dgm:t>
        <a:bodyPr/>
        <a:lstStyle/>
        <a:p>
          <a:endParaRPr lang="es-GT"/>
        </a:p>
      </dgm:t>
    </dgm:pt>
    <dgm:pt modelId="{2C3C83B0-EB82-4CFB-A25E-C4ACC00F13E8}" type="pres">
      <dgm:prSet presAssocID="{69C75ADE-F05B-4D8D-9CD2-E4C322097004}" presName="list" presStyleCnt="0">
        <dgm:presLayoutVars>
          <dgm:dir/>
          <dgm:animLvl val="lvl"/>
        </dgm:presLayoutVars>
      </dgm:prSet>
      <dgm:spPr/>
    </dgm:pt>
    <dgm:pt modelId="{AB99E387-EBE4-4589-A176-C970D7127D48}" type="pres">
      <dgm:prSet presAssocID="{962372BD-CD33-467A-A839-FDAB60CC6348}" presName="posSpace" presStyleCnt="0"/>
      <dgm:spPr/>
    </dgm:pt>
    <dgm:pt modelId="{84DD6A48-B7F3-4192-AC09-066B26D4B769}" type="pres">
      <dgm:prSet presAssocID="{962372BD-CD33-467A-A839-FDAB60CC6348}" presName="vertFlow" presStyleCnt="0"/>
      <dgm:spPr/>
    </dgm:pt>
    <dgm:pt modelId="{7E63FBD0-109E-42A1-868B-ED094E726F75}" type="pres">
      <dgm:prSet presAssocID="{962372BD-CD33-467A-A839-FDAB60CC6348}" presName="topSpace" presStyleCnt="0"/>
      <dgm:spPr/>
    </dgm:pt>
    <dgm:pt modelId="{48827A83-A6A5-4754-978B-2C4F76676763}" type="pres">
      <dgm:prSet presAssocID="{962372BD-CD33-467A-A839-FDAB60CC6348}" presName="firstComp" presStyleCnt="0"/>
      <dgm:spPr/>
    </dgm:pt>
    <dgm:pt modelId="{948193A3-B367-4B8E-A547-0856DCBCC578}" type="pres">
      <dgm:prSet presAssocID="{962372BD-CD33-467A-A839-FDAB60CC6348}" presName="firstChild" presStyleLbl="bgAccFollowNode1" presStyleIdx="0" presStyleCnt="6" custScaleX="280027" custLinFactNeighborX="18692"/>
      <dgm:spPr/>
    </dgm:pt>
    <dgm:pt modelId="{EF6A7220-1C56-4D70-AC2A-550EDE8149C0}" type="pres">
      <dgm:prSet presAssocID="{962372BD-CD33-467A-A839-FDAB60CC6348}" presName="firstChildTx" presStyleLbl="bgAccFollowNode1" presStyleIdx="0" presStyleCnt="6">
        <dgm:presLayoutVars>
          <dgm:bulletEnabled val="1"/>
        </dgm:presLayoutVars>
      </dgm:prSet>
      <dgm:spPr/>
    </dgm:pt>
    <dgm:pt modelId="{56D74643-E62D-45BB-9592-F7186D8C3CB8}" type="pres">
      <dgm:prSet presAssocID="{EA0F4ABE-8D8F-4B2E-9837-A86277965167}" presName="comp" presStyleCnt="0"/>
      <dgm:spPr/>
    </dgm:pt>
    <dgm:pt modelId="{940F8424-D64C-40F1-9EEC-D47A3A6F0A3F}" type="pres">
      <dgm:prSet presAssocID="{EA0F4ABE-8D8F-4B2E-9837-A86277965167}" presName="child" presStyleLbl="bgAccFollowNode1" presStyleIdx="1" presStyleCnt="6" custScaleX="280027" custScaleY="120955" custLinFactNeighborX="18692"/>
      <dgm:spPr/>
    </dgm:pt>
    <dgm:pt modelId="{ED8BB6B5-0E67-430B-B848-DABEC6EEDF28}" type="pres">
      <dgm:prSet presAssocID="{EA0F4ABE-8D8F-4B2E-9837-A86277965167}" presName="childTx" presStyleLbl="bgAccFollowNode1" presStyleIdx="1" presStyleCnt="6">
        <dgm:presLayoutVars>
          <dgm:bulletEnabled val="1"/>
        </dgm:presLayoutVars>
      </dgm:prSet>
      <dgm:spPr/>
    </dgm:pt>
    <dgm:pt modelId="{5D55446F-D446-49FD-82E0-CBED9FC04663}" type="pres">
      <dgm:prSet presAssocID="{3FBE02BA-C339-40E6-8B6B-E5270CB9444A}" presName="comp" presStyleCnt="0"/>
      <dgm:spPr/>
    </dgm:pt>
    <dgm:pt modelId="{65DC84DA-04E9-4ED7-A3BA-E74B4FD0F0E9}" type="pres">
      <dgm:prSet presAssocID="{3FBE02BA-C339-40E6-8B6B-E5270CB9444A}" presName="child" presStyleLbl="bgAccFollowNode1" presStyleIdx="2" presStyleCnt="6" custScaleX="280027" custScaleY="154183" custLinFactNeighborX="18692"/>
      <dgm:spPr/>
    </dgm:pt>
    <dgm:pt modelId="{F3B3EB0B-E1C1-47A2-86DE-DFE97FC85917}" type="pres">
      <dgm:prSet presAssocID="{3FBE02BA-C339-40E6-8B6B-E5270CB9444A}" presName="childTx" presStyleLbl="bgAccFollowNode1" presStyleIdx="2" presStyleCnt="6">
        <dgm:presLayoutVars>
          <dgm:bulletEnabled val="1"/>
        </dgm:presLayoutVars>
      </dgm:prSet>
      <dgm:spPr/>
    </dgm:pt>
    <dgm:pt modelId="{689ABDAD-930B-4F91-BE0A-67D09ECF75A9}" type="pres">
      <dgm:prSet presAssocID="{D211489F-6750-4876-9529-2BF6A1455F0C}" presName="comp" presStyleCnt="0"/>
      <dgm:spPr/>
    </dgm:pt>
    <dgm:pt modelId="{256B5FB1-324F-4F76-9318-8E920BE01C4B}" type="pres">
      <dgm:prSet presAssocID="{D211489F-6750-4876-9529-2BF6A1455F0C}" presName="child" presStyleLbl="bgAccFollowNode1" presStyleIdx="3" presStyleCnt="6" custScaleX="280027" custLinFactNeighborX="18692"/>
      <dgm:spPr/>
    </dgm:pt>
    <dgm:pt modelId="{C752FD7D-CB35-44E0-AF7E-0B244FC26247}" type="pres">
      <dgm:prSet presAssocID="{D211489F-6750-4876-9529-2BF6A1455F0C}" presName="childTx" presStyleLbl="bgAccFollowNode1" presStyleIdx="3" presStyleCnt="6">
        <dgm:presLayoutVars>
          <dgm:bulletEnabled val="1"/>
        </dgm:presLayoutVars>
      </dgm:prSet>
      <dgm:spPr/>
    </dgm:pt>
    <dgm:pt modelId="{03147595-F769-47AF-96B4-9917E28543DD}" type="pres">
      <dgm:prSet presAssocID="{7CEB594E-3702-4A1C-8591-BD149645C514}" presName="comp" presStyleCnt="0"/>
      <dgm:spPr/>
    </dgm:pt>
    <dgm:pt modelId="{76D0A8C1-6E92-4C4A-B325-D9AA1375C7E9}" type="pres">
      <dgm:prSet presAssocID="{7CEB594E-3702-4A1C-8591-BD149645C514}" presName="child" presStyleLbl="bgAccFollowNode1" presStyleIdx="4" presStyleCnt="6" custScaleX="280027" custLinFactNeighborX="18692"/>
      <dgm:spPr/>
    </dgm:pt>
    <dgm:pt modelId="{8DB948E6-628A-49C3-9391-55F7F9FA2602}" type="pres">
      <dgm:prSet presAssocID="{7CEB594E-3702-4A1C-8591-BD149645C514}" presName="childTx" presStyleLbl="bgAccFollowNode1" presStyleIdx="4" presStyleCnt="6">
        <dgm:presLayoutVars>
          <dgm:bulletEnabled val="1"/>
        </dgm:presLayoutVars>
      </dgm:prSet>
      <dgm:spPr/>
    </dgm:pt>
    <dgm:pt modelId="{68F3EBE3-E0C8-4C87-93A8-A2A78915B7E8}" type="pres">
      <dgm:prSet presAssocID="{E1482F06-83C9-491F-ABBA-D2C1787D4FC9}" presName="comp" presStyleCnt="0"/>
      <dgm:spPr/>
    </dgm:pt>
    <dgm:pt modelId="{D0E023B2-C569-4B4A-A9E0-A3A1C5427520}" type="pres">
      <dgm:prSet presAssocID="{E1482F06-83C9-491F-ABBA-D2C1787D4FC9}" presName="child" presStyleLbl="bgAccFollowNode1" presStyleIdx="5" presStyleCnt="6" custScaleX="280027" custLinFactNeighborX="18692"/>
      <dgm:spPr/>
    </dgm:pt>
    <dgm:pt modelId="{CB419B00-F268-4966-9FD1-6CF0A35C6204}" type="pres">
      <dgm:prSet presAssocID="{E1482F06-83C9-491F-ABBA-D2C1787D4FC9}" presName="childTx" presStyleLbl="bgAccFollowNode1" presStyleIdx="5" presStyleCnt="6">
        <dgm:presLayoutVars>
          <dgm:bulletEnabled val="1"/>
        </dgm:presLayoutVars>
      </dgm:prSet>
      <dgm:spPr/>
    </dgm:pt>
    <dgm:pt modelId="{614FA613-BB8F-4610-82C8-AF7F8C5C82C9}" type="pres">
      <dgm:prSet presAssocID="{962372BD-CD33-467A-A839-FDAB60CC6348}" presName="negSpace" presStyleCnt="0"/>
      <dgm:spPr/>
    </dgm:pt>
    <dgm:pt modelId="{08B41CF2-F3BF-4058-8781-097DA5F52141}" type="pres">
      <dgm:prSet presAssocID="{962372BD-CD33-467A-A839-FDAB60CC6348}" presName="circle" presStyleLbl="node1" presStyleIdx="0" presStyleCnt="1" custScaleX="318926" custScaleY="378755" custLinFactX="-300000" custLinFactNeighborX="-310112" custLinFactNeighborY="-430"/>
      <dgm:spPr>
        <a:prstGeom prst="roundRect">
          <a:avLst/>
        </a:prstGeom>
      </dgm:spPr>
    </dgm:pt>
  </dgm:ptLst>
  <dgm:cxnLst>
    <dgm:cxn modelId="{B4453103-7CFA-4201-9605-85DEBD6EA56F}" srcId="{962372BD-CD33-467A-A839-FDAB60CC6348}" destId="{EA0F4ABE-8D8F-4B2E-9837-A86277965167}" srcOrd="1" destOrd="0" parTransId="{C9035EE7-C74D-46D3-B938-52B2C99EEA74}" sibTransId="{A8DF3ACC-E003-4819-BE28-511C3868E6EF}"/>
    <dgm:cxn modelId="{36E00218-DD90-4DA0-95AB-4AE35C21E12B}" srcId="{962372BD-CD33-467A-A839-FDAB60CC6348}" destId="{3FBE02BA-C339-40E6-8B6B-E5270CB9444A}" srcOrd="2" destOrd="0" parTransId="{AB7E1166-AEB5-47D1-8BD8-341D7ACC49DC}" sibTransId="{ABC90AA3-33C7-4A1D-8CE6-C0BCEF085B09}"/>
    <dgm:cxn modelId="{E6C4BC26-F51A-4F1D-9B7A-8E96556D2D0E}" srcId="{962372BD-CD33-467A-A839-FDAB60CC6348}" destId="{7CEB594E-3702-4A1C-8591-BD149645C514}" srcOrd="4" destOrd="0" parTransId="{2A59FCBA-F7F8-432E-8AFC-DFCFCFAF9F24}" sibTransId="{082DC42C-1E3E-4D79-AD3F-404193401B0F}"/>
    <dgm:cxn modelId="{5B878727-C8D6-40D5-9137-043212169791}" type="presOf" srcId="{12A1FAD2-FE69-4EC9-89D2-13E24A34686D}" destId="{EF6A7220-1C56-4D70-AC2A-550EDE8149C0}" srcOrd="1" destOrd="0" presId="urn:microsoft.com/office/officeart/2005/8/layout/hList9"/>
    <dgm:cxn modelId="{BC164F67-ADE1-4779-9947-C9E18E6EAE90}" type="presOf" srcId="{69C75ADE-F05B-4D8D-9CD2-E4C322097004}" destId="{2C3C83B0-EB82-4CFB-A25E-C4ACC00F13E8}" srcOrd="0" destOrd="0" presId="urn:microsoft.com/office/officeart/2005/8/layout/hList9"/>
    <dgm:cxn modelId="{15DFD948-A292-43FD-A21A-1F8607AD3002}" type="presOf" srcId="{962372BD-CD33-467A-A839-FDAB60CC6348}" destId="{08B41CF2-F3BF-4058-8781-097DA5F52141}" srcOrd="0" destOrd="0" presId="urn:microsoft.com/office/officeart/2005/8/layout/hList9"/>
    <dgm:cxn modelId="{2764B84D-9221-48A1-B2DC-85DC29CAE0DD}" srcId="{69C75ADE-F05B-4D8D-9CD2-E4C322097004}" destId="{962372BD-CD33-467A-A839-FDAB60CC6348}" srcOrd="0" destOrd="0" parTransId="{D31B9F75-6BFD-4839-B5F6-0E5FAC9D7C12}" sibTransId="{BB676284-E07B-4C42-9487-0874A86BAAFF}"/>
    <dgm:cxn modelId="{CA8BDE7F-C04D-44FA-A7D7-81B6B6A2C5D1}" type="presOf" srcId="{7CEB594E-3702-4A1C-8591-BD149645C514}" destId="{8DB948E6-628A-49C3-9391-55F7F9FA2602}" srcOrd="1" destOrd="0" presId="urn:microsoft.com/office/officeart/2005/8/layout/hList9"/>
    <dgm:cxn modelId="{F8290C8D-B126-4F77-8B00-31BF5781DB83}" type="presOf" srcId="{7CEB594E-3702-4A1C-8591-BD149645C514}" destId="{76D0A8C1-6E92-4C4A-B325-D9AA1375C7E9}" srcOrd="0" destOrd="0" presId="urn:microsoft.com/office/officeart/2005/8/layout/hList9"/>
    <dgm:cxn modelId="{D5F0079C-B898-46DA-AB03-E628DF130740}" type="presOf" srcId="{12A1FAD2-FE69-4EC9-89D2-13E24A34686D}" destId="{948193A3-B367-4B8E-A547-0856DCBCC578}" srcOrd="0" destOrd="0" presId="urn:microsoft.com/office/officeart/2005/8/layout/hList9"/>
    <dgm:cxn modelId="{F0B48BA3-0568-447C-90D6-5AA1EA402CF6}" type="presOf" srcId="{E1482F06-83C9-491F-ABBA-D2C1787D4FC9}" destId="{D0E023B2-C569-4B4A-A9E0-A3A1C5427520}" srcOrd="0" destOrd="0" presId="urn:microsoft.com/office/officeart/2005/8/layout/hList9"/>
    <dgm:cxn modelId="{4ADC34A9-6F3A-4CBA-8A7F-F0EC664E60B1}" type="presOf" srcId="{D211489F-6750-4876-9529-2BF6A1455F0C}" destId="{256B5FB1-324F-4F76-9318-8E920BE01C4B}" srcOrd="0" destOrd="0" presId="urn:microsoft.com/office/officeart/2005/8/layout/hList9"/>
    <dgm:cxn modelId="{498042AA-9EFE-45B8-958C-39F9FA4C91C0}" type="presOf" srcId="{3FBE02BA-C339-40E6-8B6B-E5270CB9444A}" destId="{65DC84DA-04E9-4ED7-A3BA-E74B4FD0F0E9}" srcOrd="0" destOrd="0" presId="urn:microsoft.com/office/officeart/2005/8/layout/hList9"/>
    <dgm:cxn modelId="{D377CEB6-7513-4D64-A3D9-65E50A5FE197}" srcId="{962372BD-CD33-467A-A839-FDAB60CC6348}" destId="{12A1FAD2-FE69-4EC9-89D2-13E24A34686D}" srcOrd="0" destOrd="0" parTransId="{97040A1D-0F88-49F2-80FD-462E3F694DE9}" sibTransId="{8DBCE773-1AA6-4C8B-A239-154D337E928D}"/>
    <dgm:cxn modelId="{2E026FCC-2A54-4B1C-B800-6741EF34788D}" type="presOf" srcId="{3FBE02BA-C339-40E6-8B6B-E5270CB9444A}" destId="{F3B3EB0B-E1C1-47A2-86DE-DFE97FC85917}" srcOrd="1" destOrd="0" presId="urn:microsoft.com/office/officeart/2005/8/layout/hList9"/>
    <dgm:cxn modelId="{2B81ADCC-833E-4B18-BE80-5B5006A48A34}" srcId="{962372BD-CD33-467A-A839-FDAB60CC6348}" destId="{D211489F-6750-4876-9529-2BF6A1455F0C}" srcOrd="3" destOrd="0" parTransId="{380882A7-10AD-4DD1-B3C0-391A8FB2F480}" sibTransId="{B7F79E62-1B96-4E4D-B8F5-29B8838B56BF}"/>
    <dgm:cxn modelId="{2334C3D5-66FE-4C73-820A-45A2B2D1E881}" type="presOf" srcId="{E1482F06-83C9-491F-ABBA-D2C1787D4FC9}" destId="{CB419B00-F268-4966-9FD1-6CF0A35C6204}" srcOrd="1" destOrd="0" presId="urn:microsoft.com/office/officeart/2005/8/layout/hList9"/>
    <dgm:cxn modelId="{D0D723D8-7318-4C82-82CB-B43B67E5C657}" srcId="{962372BD-CD33-467A-A839-FDAB60CC6348}" destId="{E1482F06-83C9-491F-ABBA-D2C1787D4FC9}" srcOrd="5" destOrd="0" parTransId="{D67E249C-F097-4A69-86D2-2777BC5A3C02}" sibTransId="{21EAE448-84AE-48AA-AA13-738E7262DF9D}"/>
    <dgm:cxn modelId="{F4FAEDDC-4C48-4F13-852E-92AD1331C4F6}" type="presOf" srcId="{EA0F4ABE-8D8F-4B2E-9837-A86277965167}" destId="{940F8424-D64C-40F1-9EEC-D47A3A6F0A3F}" srcOrd="0" destOrd="0" presId="urn:microsoft.com/office/officeart/2005/8/layout/hList9"/>
    <dgm:cxn modelId="{A55B63EB-11CA-443D-B678-F955537D2106}" type="presOf" srcId="{EA0F4ABE-8D8F-4B2E-9837-A86277965167}" destId="{ED8BB6B5-0E67-430B-B848-DABEC6EEDF28}" srcOrd="1" destOrd="0" presId="urn:microsoft.com/office/officeart/2005/8/layout/hList9"/>
    <dgm:cxn modelId="{D14486F1-0F81-40AC-B9A3-C55159D0326A}" type="presOf" srcId="{D211489F-6750-4876-9529-2BF6A1455F0C}" destId="{C752FD7D-CB35-44E0-AF7E-0B244FC26247}" srcOrd="1" destOrd="0" presId="urn:microsoft.com/office/officeart/2005/8/layout/hList9"/>
    <dgm:cxn modelId="{3983D7CB-B795-4F0B-8F9C-733100F22D15}" type="presParOf" srcId="{2C3C83B0-EB82-4CFB-A25E-C4ACC00F13E8}" destId="{AB99E387-EBE4-4589-A176-C970D7127D48}" srcOrd="0" destOrd="0" presId="urn:microsoft.com/office/officeart/2005/8/layout/hList9"/>
    <dgm:cxn modelId="{6A3EFEC4-76AB-433F-9152-98E81CB86653}" type="presParOf" srcId="{2C3C83B0-EB82-4CFB-A25E-C4ACC00F13E8}" destId="{84DD6A48-B7F3-4192-AC09-066B26D4B769}" srcOrd="1" destOrd="0" presId="urn:microsoft.com/office/officeart/2005/8/layout/hList9"/>
    <dgm:cxn modelId="{4EAB8263-8766-4FA6-B401-07EEA13DA71E}" type="presParOf" srcId="{84DD6A48-B7F3-4192-AC09-066B26D4B769}" destId="{7E63FBD0-109E-42A1-868B-ED094E726F75}" srcOrd="0" destOrd="0" presId="urn:microsoft.com/office/officeart/2005/8/layout/hList9"/>
    <dgm:cxn modelId="{4F588BD2-53EC-4CEE-837F-019C3FF43FE1}" type="presParOf" srcId="{84DD6A48-B7F3-4192-AC09-066B26D4B769}" destId="{48827A83-A6A5-4754-978B-2C4F76676763}" srcOrd="1" destOrd="0" presId="urn:microsoft.com/office/officeart/2005/8/layout/hList9"/>
    <dgm:cxn modelId="{62491FC8-4FE4-44C7-955F-CE1FD61ED6CC}" type="presParOf" srcId="{48827A83-A6A5-4754-978B-2C4F76676763}" destId="{948193A3-B367-4B8E-A547-0856DCBCC578}" srcOrd="0" destOrd="0" presId="urn:microsoft.com/office/officeart/2005/8/layout/hList9"/>
    <dgm:cxn modelId="{CA614A83-76D8-4A71-854B-70412AEAC895}" type="presParOf" srcId="{48827A83-A6A5-4754-978B-2C4F76676763}" destId="{EF6A7220-1C56-4D70-AC2A-550EDE8149C0}" srcOrd="1" destOrd="0" presId="urn:microsoft.com/office/officeart/2005/8/layout/hList9"/>
    <dgm:cxn modelId="{3FC186E4-8925-4502-B3EB-20A9384CB345}" type="presParOf" srcId="{84DD6A48-B7F3-4192-AC09-066B26D4B769}" destId="{56D74643-E62D-45BB-9592-F7186D8C3CB8}" srcOrd="2" destOrd="0" presId="urn:microsoft.com/office/officeart/2005/8/layout/hList9"/>
    <dgm:cxn modelId="{7C72446D-7C89-4191-A586-26DA813D129F}" type="presParOf" srcId="{56D74643-E62D-45BB-9592-F7186D8C3CB8}" destId="{940F8424-D64C-40F1-9EEC-D47A3A6F0A3F}" srcOrd="0" destOrd="0" presId="urn:microsoft.com/office/officeart/2005/8/layout/hList9"/>
    <dgm:cxn modelId="{1396E250-4FAB-45DC-9795-44A9098CB824}" type="presParOf" srcId="{56D74643-E62D-45BB-9592-F7186D8C3CB8}" destId="{ED8BB6B5-0E67-430B-B848-DABEC6EEDF28}" srcOrd="1" destOrd="0" presId="urn:microsoft.com/office/officeart/2005/8/layout/hList9"/>
    <dgm:cxn modelId="{8AFA9E7F-9C7F-432A-A4B3-778C4A4B50C6}" type="presParOf" srcId="{84DD6A48-B7F3-4192-AC09-066B26D4B769}" destId="{5D55446F-D446-49FD-82E0-CBED9FC04663}" srcOrd="3" destOrd="0" presId="urn:microsoft.com/office/officeart/2005/8/layout/hList9"/>
    <dgm:cxn modelId="{C850DF22-4896-4FB5-B123-D7B002BB8002}" type="presParOf" srcId="{5D55446F-D446-49FD-82E0-CBED9FC04663}" destId="{65DC84DA-04E9-4ED7-A3BA-E74B4FD0F0E9}" srcOrd="0" destOrd="0" presId="urn:microsoft.com/office/officeart/2005/8/layout/hList9"/>
    <dgm:cxn modelId="{E703751D-DF18-46EB-8F28-6A58B2E779E6}" type="presParOf" srcId="{5D55446F-D446-49FD-82E0-CBED9FC04663}" destId="{F3B3EB0B-E1C1-47A2-86DE-DFE97FC85917}" srcOrd="1" destOrd="0" presId="urn:microsoft.com/office/officeart/2005/8/layout/hList9"/>
    <dgm:cxn modelId="{52CC5F63-D09B-451A-BE0E-CA3DAD759CD6}" type="presParOf" srcId="{84DD6A48-B7F3-4192-AC09-066B26D4B769}" destId="{689ABDAD-930B-4F91-BE0A-67D09ECF75A9}" srcOrd="4" destOrd="0" presId="urn:microsoft.com/office/officeart/2005/8/layout/hList9"/>
    <dgm:cxn modelId="{4D82C621-0E87-4D2B-88CD-A02A8EEF415A}" type="presParOf" srcId="{689ABDAD-930B-4F91-BE0A-67D09ECF75A9}" destId="{256B5FB1-324F-4F76-9318-8E920BE01C4B}" srcOrd="0" destOrd="0" presId="urn:microsoft.com/office/officeart/2005/8/layout/hList9"/>
    <dgm:cxn modelId="{80F0DBF3-D46B-499E-B8A1-947B640AEA8B}" type="presParOf" srcId="{689ABDAD-930B-4F91-BE0A-67D09ECF75A9}" destId="{C752FD7D-CB35-44E0-AF7E-0B244FC26247}" srcOrd="1" destOrd="0" presId="urn:microsoft.com/office/officeart/2005/8/layout/hList9"/>
    <dgm:cxn modelId="{34A8304E-2BDA-47CE-97D7-311265BF84D5}" type="presParOf" srcId="{84DD6A48-B7F3-4192-AC09-066B26D4B769}" destId="{03147595-F769-47AF-96B4-9917E28543DD}" srcOrd="5" destOrd="0" presId="urn:microsoft.com/office/officeart/2005/8/layout/hList9"/>
    <dgm:cxn modelId="{2BEE4654-8118-415A-A485-D8C1DA074168}" type="presParOf" srcId="{03147595-F769-47AF-96B4-9917E28543DD}" destId="{76D0A8C1-6E92-4C4A-B325-D9AA1375C7E9}" srcOrd="0" destOrd="0" presId="urn:microsoft.com/office/officeart/2005/8/layout/hList9"/>
    <dgm:cxn modelId="{09EDCED9-24E5-4265-8834-B49EBBEDE51A}" type="presParOf" srcId="{03147595-F769-47AF-96B4-9917E28543DD}" destId="{8DB948E6-628A-49C3-9391-55F7F9FA2602}" srcOrd="1" destOrd="0" presId="urn:microsoft.com/office/officeart/2005/8/layout/hList9"/>
    <dgm:cxn modelId="{C9340132-E657-41C2-89A3-A4F1144922F6}" type="presParOf" srcId="{84DD6A48-B7F3-4192-AC09-066B26D4B769}" destId="{68F3EBE3-E0C8-4C87-93A8-A2A78915B7E8}" srcOrd="6" destOrd="0" presId="urn:microsoft.com/office/officeart/2005/8/layout/hList9"/>
    <dgm:cxn modelId="{57CBCB22-3886-40E4-A0C5-138CB3E37557}" type="presParOf" srcId="{68F3EBE3-E0C8-4C87-93A8-A2A78915B7E8}" destId="{D0E023B2-C569-4B4A-A9E0-A3A1C5427520}" srcOrd="0" destOrd="0" presId="urn:microsoft.com/office/officeart/2005/8/layout/hList9"/>
    <dgm:cxn modelId="{31177453-388A-4E33-91B3-F7C6C820C9C7}" type="presParOf" srcId="{68F3EBE3-E0C8-4C87-93A8-A2A78915B7E8}" destId="{CB419B00-F268-4966-9FD1-6CF0A35C6204}" srcOrd="1" destOrd="0" presId="urn:microsoft.com/office/officeart/2005/8/layout/hList9"/>
    <dgm:cxn modelId="{2C4B3234-80E0-41C4-8B5C-CAFD921C695C}" type="presParOf" srcId="{2C3C83B0-EB82-4CFB-A25E-C4ACC00F13E8}" destId="{614FA613-BB8F-4610-82C8-AF7F8C5C82C9}" srcOrd="2" destOrd="0" presId="urn:microsoft.com/office/officeart/2005/8/layout/hList9"/>
    <dgm:cxn modelId="{317BC232-06ED-4023-93DB-C27DEE29811B}" type="presParOf" srcId="{2C3C83B0-EB82-4CFB-A25E-C4ACC00F13E8}" destId="{08B41CF2-F3BF-4058-8781-097DA5F52141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EC5C7E8-63B0-4CD1-AB1B-C3FE54F67568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GT"/>
        </a:p>
      </dgm:t>
    </dgm:pt>
    <dgm:pt modelId="{ADF4681B-E2C7-47FA-8266-D9A51EDD6B9C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GT" sz="4800" dirty="0"/>
            <a:t>Refleje una entrega sincera y total a Cristo, tenga gratitud a Dios por sus bendiciones, expresado en reverencia y fascinación ante su Creador y Salvador. </a:t>
          </a:r>
        </a:p>
      </dgm:t>
    </dgm:pt>
    <dgm:pt modelId="{D463F595-8C88-45B6-B6C3-FDE89BCB6553}" type="parTrans" cxnId="{AC863C3C-B5C9-4B64-9475-FDA597081722}">
      <dgm:prSet/>
      <dgm:spPr/>
      <dgm:t>
        <a:bodyPr/>
        <a:lstStyle/>
        <a:p>
          <a:endParaRPr lang="es-GT" sz="1400"/>
        </a:p>
      </dgm:t>
    </dgm:pt>
    <dgm:pt modelId="{BD74A595-9039-4FB6-AD73-AEB661ABA181}" type="sibTrans" cxnId="{AC863C3C-B5C9-4B64-9475-FDA597081722}">
      <dgm:prSet/>
      <dgm:spPr/>
      <dgm:t>
        <a:bodyPr/>
        <a:lstStyle/>
        <a:p>
          <a:endParaRPr lang="es-GT" sz="1400"/>
        </a:p>
      </dgm:t>
    </dgm:pt>
    <dgm:pt modelId="{94317504-3546-4360-9064-47E751FCB963}" type="pres">
      <dgm:prSet presAssocID="{2EC5C7E8-63B0-4CD1-AB1B-C3FE54F67568}" presName="linear" presStyleCnt="0">
        <dgm:presLayoutVars>
          <dgm:animLvl val="lvl"/>
          <dgm:resizeHandles val="exact"/>
        </dgm:presLayoutVars>
      </dgm:prSet>
      <dgm:spPr/>
    </dgm:pt>
    <dgm:pt modelId="{AEA35064-A47F-45CA-B864-8FEEC5866A59}" type="pres">
      <dgm:prSet presAssocID="{ADF4681B-E2C7-47FA-8266-D9A51EDD6B9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017FE23-B8A1-4D5D-864E-FAD384B43FC1}" type="presOf" srcId="{ADF4681B-E2C7-47FA-8266-D9A51EDD6B9C}" destId="{AEA35064-A47F-45CA-B864-8FEEC5866A59}" srcOrd="0" destOrd="0" presId="urn:microsoft.com/office/officeart/2005/8/layout/vList2"/>
    <dgm:cxn modelId="{AC863C3C-B5C9-4B64-9475-FDA597081722}" srcId="{2EC5C7E8-63B0-4CD1-AB1B-C3FE54F67568}" destId="{ADF4681B-E2C7-47FA-8266-D9A51EDD6B9C}" srcOrd="0" destOrd="0" parTransId="{D463F595-8C88-45B6-B6C3-FDE89BCB6553}" sibTransId="{BD74A595-9039-4FB6-AD73-AEB661ABA181}"/>
    <dgm:cxn modelId="{74F52CFB-DA7F-41FB-80DA-FE4E621B40BB}" type="presOf" srcId="{2EC5C7E8-63B0-4CD1-AB1B-C3FE54F67568}" destId="{94317504-3546-4360-9064-47E751FCB963}" srcOrd="0" destOrd="0" presId="urn:microsoft.com/office/officeart/2005/8/layout/vList2"/>
    <dgm:cxn modelId="{FE6070D0-F72D-48DA-90D5-C93B8BB52318}" type="presParOf" srcId="{94317504-3546-4360-9064-47E751FCB963}" destId="{AEA35064-A47F-45CA-B864-8FEEC5866A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CB7CA-5AFD-4354-9181-3055C6445401}">
      <dsp:nvSpPr>
        <dsp:cNvPr id="0" name=""/>
        <dsp:cNvSpPr/>
      </dsp:nvSpPr>
      <dsp:spPr>
        <a:xfrm>
          <a:off x="706578" y="316"/>
          <a:ext cx="9739752" cy="114115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6000" kern="1200" dirty="0"/>
            <a:t>Descripción de la fe, V.1-2.</a:t>
          </a:r>
        </a:p>
      </dsp:txBody>
      <dsp:txXfrm>
        <a:off x="740001" y="33739"/>
        <a:ext cx="9672906" cy="1074313"/>
      </dsp:txXfrm>
    </dsp:sp>
    <dsp:sp modelId="{E3962E4C-7FCB-4A9B-B9FA-343A82DEE175}">
      <dsp:nvSpPr>
        <dsp:cNvPr id="0" name=""/>
        <dsp:cNvSpPr/>
      </dsp:nvSpPr>
      <dsp:spPr>
        <a:xfrm rot="5400000">
          <a:off x="5476603" y="1241327"/>
          <a:ext cx="199702" cy="19970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6498C7-6E75-4BA7-9834-F87EDD7A3A09}">
      <dsp:nvSpPr>
        <dsp:cNvPr id="0" name=""/>
        <dsp:cNvSpPr/>
      </dsp:nvSpPr>
      <dsp:spPr>
        <a:xfrm>
          <a:off x="706578" y="1540882"/>
          <a:ext cx="9739752" cy="114115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500" kern="1200" dirty="0"/>
            <a:t>La fe es la sustancia, o la confiada seguridad de las cosas que esperamos.</a:t>
          </a:r>
        </a:p>
      </dsp:txBody>
      <dsp:txXfrm>
        <a:off x="740001" y="1574305"/>
        <a:ext cx="9672906" cy="1074313"/>
      </dsp:txXfrm>
    </dsp:sp>
    <dsp:sp modelId="{7FAC6853-7567-4975-A13F-5A8C5839BC11}">
      <dsp:nvSpPr>
        <dsp:cNvPr id="0" name=""/>
        <dsp:cNvSpPr/>
      </dsp:nvSpPr>
      <dsp:spPr>
        <a:xfrm rot="5400000">
          <a:off x="5476603" y="2781893"/>
          <a:ext cx="199702" cy="19970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B767F-F58B-4C29-8865-32475647572F}">
      <dsp:nvSpPr>
        <dsp:cNvPr id="0" name=""/>
        <dsp:cNvSpPr/>
      </dsp:nvSpPr>
      <dsp:spPr>
        <a:xfrm>
          <a:off x="706578" y="3081447"/>
          <a:ext cx="9739752" cy="114115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500" kern="1200"/>
            <a:t>La fe es llamada “el ojo del alma a través del cual percibimos la realidad.</a:t>
          </a:r>
        </a:p>
      </dsp:txBody>
      <dsp:txXfrm>
        <a:off x="740001" y="3114870"/>
        <a:ext cx="9672906" cy="1074313"/>
      </dsp:txXfrm>
    </dsp:sp>
    <dsp:sp modelId="{D489E270-4CE5-459A-98D7-25D2917B1667}">
      <dsp:nvSpPr>
        <dsp:cNvPr id="0" name=""/>
        <dsp:cNvSpPr/>
      </dsp:nvSpPr>
      <dsp:spPr>
        <a:xfrm rot="5400000">
          <a:off x="5476603" y="4322459"/>
          <a:ext cx="199702" cy="19970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BF1B05-D99A-49CC-BE60-F577A2371C14}">
      <dsp:nvSpPr>
        <dsp:cNvPr id="0" name=""/>
        <dsp:cNvSpPr/>
      </dsp:nvSpPr>
      <dsp:spPr>
        <a:xfrm>
          <a:off x="706578" y="4622013"/>
          <a:ext cx="9739752" cy="114115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500" kern="1200"/>
            <a:t>La fe permitió salir adelante a personas del pasado, V.2.</a:t>
          </a:r>
        </a:p>
      </dsp:txBody>
      <dsp:txXfrm>
        <a:off x="740001" y="4655436"/>
        <a:ext cx="9672906" cy="1074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19A66-13CA-47CC-A03D-33C8D61E23C2}">
      <dsp:nvSpPr>
        <dsp:cNvPr id="0" name=""/>
        <dsp:cNvSpPr/>
      </dsp:nvSpPr>
      <dsp:spPr>
        <a:xfrm>
          <a:off x="526475" y="2199"/>
          <a:ext cx="10099957" cy="94361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6000" kern="1200" dirty="0"/>
            <a:t>Demostración de fe, V.35-40.</a:t>
          </a:r>
        </a:p>
      </dsp:txBody>
      <dsp:txXfrm>
        <a:off x="554113" y="29837"/>
        <a:ext cx="10044681" cy="888338"/>
      </dsp:txXfrm>
    </dsp:sp>
    <dsp:sp modelId="{EC6547A5-F16D-42C1-854D-264767E6CD29}">
      <dsp:nvSpPr>
        <dsp:cNvPr id="0" name=""/>
        <dsp:cNvSpPr/>
      </dsp:nvSpPr>
      <dsp:spPr>
        <a:xfrm rot="5400000">
          <a:off x="5493888" y="1028379"/>
          <a:ext cx="165132" cy="16513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EC6FD7-169B-4502-A866-9DC7719E98E0}">
      <dsp:nvSpPr>
        <dsp:cNvPr id="0" name=""/>
        <dsp:cNvSpPr/>
      </dsp:nvSpPr>
      <dsp:spPr>
        <a:xfrm>
          <a:off x="526475" y="1276078"/>
          <a:ext cx="10099957" cy="9436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400" kern="1200" dirty="0"/>
            <a:t>Por fe vieron manifestaciones asombrosas de Dios: Gedeón, </a:t>
          </a:r>
          <a:r>
            <a:rPr lang="es-GT" sz="3400" kern="1200" dirty="0" err="1"/>
            <a:t>Barac</a:t>
          </a:r>
          <a:r>
            <a:rPr lang="es-GT" sz="3400" kern="1200" dirty="0"/>
            <a:t>, Sansón, Jefté, David y los profetas, V.32.</a:t>
          </a:r>
        </a:p>
      </dsp:txBody>
      <dsp:txXfrm>
        <a:off x="554113" y="1303716"/>
        <a:ext cx="10044681" cy="888338"/>
      </dsp:txXfrm>
    </dsp:sp>
    <dsp:sp modelId="{95D34341-24CF-47E0-9EE6-E859C00938BF}">
      <dsp:nvSpPr>
        <dsp:cNvPr id="0" name=""/>
        <dsp:cNvSpPr/>
      </dsp:nvSpPr>
      <dsp:spPr>
        <a:xfrm rot="5400000">
          <a:off x="5493888" y="2302259"/>
          <a:ext cx="165132" cy="16513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2733A1-6975-44B5-9CE5-7D2A7F0FB4C7}">
      <dsp:nvSpPr>
        <dsp:cNvPr id="0" name=""/>
        <dsp:cNvSpPr/>
      </dsp:nvSpPr>
      <dsp:spPr>
        <a:xfrm>
          <a:off x="526475" y="2549957"/>
          <a:ext cx="10099957" cy="195130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400" kern="1200" dirty="0"/>
            <a:t>Por fe resultaron victoriosos: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GT" sz="3200" kern="1200" dirty="0"/>
            <a:t>Por encima de sus circunstancias, V.33-35.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GT" sz="3200" kern="1200"/>
            <a:t>Por debajo de sus circunstancias, V.35-38.</a:t>
          </a:r>
        </a:p>
      </dsp:txBody>
      <dsp:txXfrm>
        <a:off x="583627" y="2607109"/>
        <a:ext cx="9985653" cy="1837005"/>
      </dsp:txXfrm>
    </dsp:sp>
    <dsp:sp modelId="{F198F4E7-2E90-426E-9CAE-B2E14E326ECD}">
      <dsp:nvSpPr>
        <dsp:cNvPr id="0" name=""/>
        <dsp:cNvSpPr/>
      </dsp:nvSpPr>
      <dsp:spPr>
        <a:xfrm rot="5400000">
          <a:off x="5493888" y="4583833"/>
          <a:ext cx="165132" cy="16513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3286A8-684E-4106-A0CD-7D0E6FF3FE27}">
      <dsp:nvSpPr>
        <dsp:cNvPr id="0" name=""/>
        <dsp:cNvSpPr/>
      </dsp:nvSpPr>
      <dsp:spPr>
        <a:xfrm>
          <a:off x="526475" y="4831532"/>
          <a:ext cx="10099957" cy="94361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400" kern="1200" dirty="0"/>
            <a:t>Por fe vivieron esperando la promesa de una herencia eterna, V.39-40. Véase Mateo 8:11.</a:t>
          </a:r>
        </a:p>
      </dsp:txBody>
      <dsp:txXfrm>
        <a:off x="554113" y="4859170"/>
        <a:ext cx="10044681" cy="8883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A378C-9673-459D-9C0A-5F71865B5BD7}">
      <dsp:nvSpPr>
        <dsp:cNvPr id="0" name=""/>
        <dsp:cNvSpPr/>
      </dsp:nvSpPr>
      <dsp:spPr>
        <a:xfrm>
          <a:off x="0" y="569148"/>
          <a:ext cx="11166764" cy="463905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just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5400" kern="1200" dirty="0"/>
            <a:t>Exprese su fe viviendo de una manera que refleje confianza en las promesas de Dios y comunique la esperanza y el gozo de la vida eterna a todos.</a:t>
          </a:r>
        </a:p>
      </dsp:txBody>
      <dsp:txXfrm>
        <a:off x="226460" y="795608"/>
        <a:ext cx="10713844" cy="41861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555DC-A1C3-4F12-8043-FE7252D50A64}">
      <dsp:nvSpPr>
        <dsp:cNvPr id="0" name=""/>
        <dsp:cNvSpPr/>
      </dsp:nvSpPr>
      <dsp:spPr>
        <a:xfrm>
          <a:off x="2164" y="1647967"/>
          <a:ext cx="4292066" cy="245370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4000" kern="1200" dirty="0"/>
            <a:t>Modelos de fe.</a:t>
          </a:r>
        </a:p>
      </dsp:txBody>
      <dsp:txXfrm>
        <a:off x="74030" y="1719833"/>
        <a:ext cx="4148334" cy="2309970"/>
      </dsp:txXfrm>
    </dsp:sp>
    <dsp:sp modelId="{078E6956-34B7-4FDC-8A73-B2886EC54B60}">
      <dsp:nvSpPr>
        <dsp:cNvPr id="0" name=""/>
        <dsp:cNvSpPr/>
      </dsp:nvSpPr>
      <dsp:spPr>
        <a:xfrm rot="19457599">
          <a:off x="4067013" y="2130971"/>
          <a:ext cx="2417395" cy="76816"/>
        </a:xfrm>
        <a:custGeom>
          <a:avLst/>
          <a:gdLst/>
          <a:ahLst/>
          <a:cxnLst/>
          <a:rect l="0" t="0" r="0" b="0"/>
          <a:pathLst>
            <a:path>
              <a:moveTo>
                <a:pt x="0" y="38408"/>
              </a:moveTo>
              <a:lnTo>
                <a:pt x="2417395" y="384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sz="700" kern="1200"/>
        </a:p>
      </dsp:txBody>
      <dsp:txXfrm>
        <a:off x="5215276" y="2108944"/>
        <a:ext cx="120869" cy="120869"/>
      </dsp:txXfrm>
    </dsp:sp>
    <dsp:sp modelId="{38175E56-D0F7-49B7-9411-C3601826595D}">
      <dsp:nvSpPr>
        <dsp:cNvPr id="0" name=""/>
        <dsp:cNvSpPr/>
      </dsp:nvSpPr>
      <dsp:spPr>
        <a:xfrm>
          <a:off x="6257192" y="237088"/>
          <a:ext cx="4907405" cy="2453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Los mencionados en el capítulo 11, nos infunden inspiración, aliento y valor, V.1. “nube de testigos”.</a:t>
          </a:r>
        </a:p>
      </dsp:txBody>
      <dsp:txXfrm>
        <a:off x="6329058" y="308954"/>
        <a:ext cx="4763673" cy="2309970"/>
      </dsp:txXfrm>
    </dsp:sp>
    <dsp:sp modelId="{9FC20E56-134C-4B85-8EEF-9320D6C69864}">
      <dsp:nvSpPr>
        <dsp:cNvPr id="0" name=""/>
        <dsp:cNvSpPr/>
      </dsp:nvSpPr>
      <dsp:spPr>
        <a:xfrm rot="2142401">
          <a:off x="4067013" y="3541850"/>
          <a:ext cx="2417395" cy="76816"/>
        </a:xfrm>
        <a:custGeom>
          <a:avLst/>
          <a:gdLst/>
          <a:ahLst/>
          <a:cxnLst/>
          <a:rect l="0" t="0" r="0" b="0"/>
          <a:pathLst>
            <a:path>
              <a:moveTo>
                <a:pt x="0" y="38408"/>
              </a:moveTo>
              <a:lnTo>
                <a:pt x="2417395" y="384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sz="700" kern="1200"/>
        </a:p>
      </dsp:txBody>
      <dsp:txXfrm>
        <a:off x="5215276" y="3519823"/>
        <a:ext cx="120869" cy="120869"/>
      </dsp:txXfrm>
    </dsp:sp>
    <dsp:sp modelId="{91961B58-1FED-4F68-97B4-9D26D1D65720}">
      <dsp:nvSpPr>
        <dsp:cNvPr id="0" name=""/>
        <dsp:cNvSpPr/>
      </dsp:nvSpPr>
      <dsp:spPr>
        <a:xfrm>
          <a:off x="6257192" y="3058846"/>
          <a:ext cx="4907405" cy="2453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El ejemplo máximo: Jesucristo, Él es nuestro centro, nuestra inspiración, V. 2. </a:t>
          </a:r>
        </a:p>
      </dsp:txBody>
      <dsp:txXfrm>
        <a:off x="6329058" y="3130712"/>
        <a:ext cx="4763673" cy="23099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E7034-72AF-448D-91B7-DB3B662ECFB8}">
      <dsp:nvSpPr>
        <dsp:cNvPr id="0" name=""/>
        <dsp:cNvSpPr/>
      </dsp:nvSpPr>
      <dsp:spPr>
        <a:xfrm>
          <a:off x="138546" y="1773384"/>
          <a:ext cx="2767556" cy="262362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4000" kern="1200" dirty="0"/>
            <a:t>Jesús es nuestro ejemplo de sufrimiento. </a:t>
          </a:r>
        </a:p>
      </dsp:txBody>
      <dsp:txXfrm>
        <a:off x="215389" y="1850227"/>
        <a:ext cx="2613870" cy="2469937"/>
      </dsp:txXfrm>
    </dsp:sp>
    <dsp:sp modelId="{383AEBAB-1CFF-4644-85C3-AC943EA455D0}">
      <dsp:nvSpPr>
        <dsp:cNvPr id="0" name=""/>
        <dsp:cNvSpPr/>
      </dsp:nvSpPr>
      <dsp:spPr>
        <a:xfrm rot="17246015">
          <a:off x="2023405" y="1868937"/>
          <a:ext cx="2520551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2520551" y="138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sz="900" kern="1200"/>
        </a:p>
      </dsp:txBody>
      <dsp:txXfrm>
        <a:off x="3220667" y="1819797"/>
        <a:ext cx="126027" cy="126027"/>
      </dsp:txXfrm>
    </dsp:sp>
    <dsp:sp modelId="{1B2246BA-362E-4EBE-80D4-648CE5499CD1}">
      <dsp:nvSpPr>
        <dsp:cNvPr id="0" name=""/>
        <dsp:cNvSpPr/>
      </dsp:nvSpPr>
      <dsp:spPr>
        <a:xfrm>
          <a:off x="3661260" y="53560"/>
          <a:ext cx="4295239" cy="1253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Hay que considerar su sufrimiento para no desmayar, V.3-4.</a:t>
          </a:r>
        </a:p>
      </dsp:txBody>
      <dsp:txXfrm>
        <a:off x="3697980" y="90280"/>
        <a:ext cx="4221799" cy="1180290"/>
      </dsp:txXfrm>
    </dsp:sp>
    <dsp:sp modelId="{AD8B1E28-BA08-487F-9AD8-D7FEA2859DE2}">
      <dsp:nvSpPr>
        <dsp:cNvPr id="0" name=""/>
        <dsp:cNvSpPr/>
      </dsp:nvSpPr>
      <dsp:spPr>
        <a:xfrm rot="18758213">
          <a:off x="2726246" y="2661239"/>
          <a:ext cx="1114870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114870" y="138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sz="500" kern="1200"/>
        </a:p>
      </dsp:txBody>
      <dsp:txXfrm>
        <a:off x="3255809" y="2647240"/>
        <a:ext cx="55743" cy="55743"/>
      </dsp:txXfrm>
    </dsp:sp>
    <dsp:sp modelId="{A611524E-9E40-4F12-A544-EFDDABE281A6}">
      <dsp:nvSpPr>
        <dsp:cNvPr id="0" name=""/>
        <dsp:cNvSpPr/>
      </dsp:nvSpPr>
      <dsp:spPr>
        <a:xfrm>
          <a:off x="3661260" y="1448883"/>
          <a:ext cx="4295239" cy="16322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Hay que recordar la exhortación sobre la disciplina del Señor,       V. 5-6.</a:t>
          </a:r>
        </a:p>
      </dsp:txBody>
      <dsp:txXfrm>
        <a:off x="3709068" y="1496691"/>
        <a:ext cx="4199623" cy="1536675"/>
      </dsp:txXfrm>
    </dsp:sp>
    <dsp:sp modelId="{65AB6B05-BE3B-4821-9AA8-041E075AB891}">
      <dsp:nvSpPr>
        <dsp:cNvPr id="0" name=""/>
        <dsp:cNvSpPr/>
      </dsp:nvSpPr>
      <dsp:spPr>
        <a:xfrm rot="17724183">
          <a:off x="7453906" y="1456086"/>
          <a:ext cx="1760342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760342" y="138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sz="600" kern="1200"/>
        </a:p>
      </dsp:txBody>
      <dsp:txXfrm>
        <a:off x="8290069" y="1425951"/>
        <a:ext cx="88017" cy="88017"/>
      </dsp:txXfrm>
    </dsp:sp>
    <dsp:sp modelId="{526A4C31-B72B-4C19-AA30-2FF728837484}">
      <dsp:nvSpPr>
        <dsp:cNvPr id="0" name=""/>
        <dsp:cNvSpPr/>
      </dsp:nvSpPr>
      <dsp:spPr>
        <a:xfrm>
          <a:off x="8711656" y="6878"/>
          <a:ext cx="2330414" cy="13360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400" kern="1200" dirty="0"/>
            <a:t>La disciplina es señal de que somos sus hijos, V.7-8.</a:t>
          </a:r>
        </a:p>
      </dsp:txBody>
      <dsp:txXfrm>
        <a:off x="8750787" y="46009"/>
        <a:ext cx="2252152" cy="1257762"/>
      </dsp:txXfrm>
    </dsp:sp>
    <dsp:sp modelId="{E1B2A230-6878-4829-B759-B3265A4A0536}">
      <dsp:nvSpPr>
        <dsp:cNvPr id="0" name=""/>
        <dsp:cNvSpPr/>
      </dsp:nvSpPr>
      <dsp:spPr>
        <a:xfrm rot="21091496">
          <a:off x="7952330" y="2194894"/>
          <a:ext cx="763494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763494" y="138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sz="500" kern="1200"/>
        </a:p>
      </dsp:txBody>
      <dsp:txXfrm>
        <a:off x="8314990" y="2189680"/>
        <a:ext cx="38174" cy="38174"/>
      </dsp:txXfrm>
    </dsp:sp>
    <dsp:sp modelId="{F7141714-62F9-4E0B-A6D9-AA6EEB0992F2}">
      <dsp:nvSpPr>
        <dsp:cNvPr id="0" name=""/>
        <dsp:cNvSpPr/>
      </dsp:nvSpPr>
      <dsp:spPr>
        <a:xfrm>
          <a:off x="8711656" y="1484494"/>
          <a:ext cx="2330414" cy="13360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400" kern="1200"/>
            <a:t>La disciplina de Dios es superior a la de los padres humanos, V.9-10.</a:t>
          </a:r>
        </a:p>
      </dsp:txBody>
      <dsp:txXfrm>
        <a:off x="8750787" y="1523625"/>
        <a:ext cx="2252152" cy="1257762"/>
      </dsp:txXfrm>
    </dsp:sp>
    <dsp:sp modelId="{80A10084-47FE-4973-9955-604FBDA8FF71}">
      <dsp:nvSpPr>
        <dsp:cNvPr id="0" name=""/>
        <dsp:cNvSpPr/>
      </dsp:nvSpPr>
      <dsp:spPr>
        <a:xfrm rot="3775802">
          <a:off x="7504377" y="2989964"/>
          <a:ext cx="1659400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659400" y="138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sz="500" kern="1200"/>
        </a:p>
      </dsp:txBody>
      <dsp:txXfrm>
        <a:off x="8292593" y="2962352"/>
        <a:ext cx="82970" cy="82970"/>
      </dsp:txXfrm>
    </dsp:sp>
    <dsp:sp modelId="{20053E6E-7E25-47F9-89B5-B310F3B9753C}">
      <dsp:nvSpPr>
        <dsp:cNvPr id="0" name=""/>
        <dsp:cNvSpPr/>
      </dsp:nvSpPr>
      <dsp:spPr>
        <a:xfrm>
          <a:off x="8711656" y="2962110"/>
          <a:ext cx="2330414" cy="1561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400" kern="1200" dirty="0"/>
            <a:t>La disciplina produce la justicia en nuestra vida,      V. 11.</a:t>
          </a:r>
        </a:p>
      </dsp:txBody>
      <dsp:txXfrm>
        <a:off x="8757378" y="3007832"/>
        <a:ext cx="2238970" cy="1469626"/>
      </dsp:txXfrm>
    </dsp:sp>
    <dsp:sp modelId="{6C1A3181-17A9-482A-9249-8F015004F70F}">
      <dsp:nvSpPr>
        <dsp:cNvPr id="0" name=""/>
        <dsp:cNvSpPr/>
      </dsp:nvSpPr>
      <dsp:spPr>
        <a:xfrm rot="3871166">
          <a:off x="2406010" y="3863624"/>
          <a:ext cx="1755342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755342" y="138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sz="600" kern="1200"/>
        </a:p>
      </dsp:txBody>
      <dsp:txXfrm>
        <a:off x="3239797" y="3833613"/>
        <a:ext cx="87767" cy="87767"/>
      </dsp:txXfrm>
    </dsp:sp>
    <dsp:sp modelId="{7F3434FB-DD25-4D9D-B51D-98043E8865A0}">
      <dsp:nvSpPr>
        <dsp:cNvPr id="0" name=""/>
        <dsp:cNvSpPr/>
      </dsp:nvSpPr>
      <dsp:spPr>
        <a:xfrm>
          <a:off x="3661260" y="3222766"/>
          <a:ext cx="4295239" cy="2894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Hay que saber que Dios permite el sufrimiento para fortalecer nuestra musculatura espiritual a fin de que terminemos victoriosos la carrera, V.12-13.</a:t>
          </a:r>
        </a:p>
      </dsp:txBody>
      <dsp:txXfrm>
        <a:off x="3746024" y="3307530"/>
        <a:ext cx="4125711" cy="27245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83788-C0E3-4057-9E05-B4CE6BFE4960}">
      <dsp:nvSpPr>
        <dsp:cNvPr id="0" name=""/>
        <dsp:cNvSpPr/>
      </dsp:nvSpPr>
      <dsp:spPr>
        <a:xfrm>
          <a:off x="0" y="1156765"/>
          <a:ext cx="11166762" cy="342225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just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4800" kern="1200" dirty="0"/>
            <a:t>Examine su reacción ante las dificultades, ya sea como consecuencia del pecado, de la hostilidad o de las luchas de la vida, Dios nos enseña en las dificultades. </a:t>
          </a:r>
        </a:p>
      </dsp:txBody>
      <dsp:txXfrm>
        <a:off x="167060" y="1323825"/>
        <a:ext cx="10832642" cy="30881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9DB66-B477-45AB-8244-A55E5D3CDF48}">
      <dsp:nvSpPr>
        <dsp:cNvPr id="0" name=""/>
        <dsp:cNvSpPr/>
      </dsp:nvSpPr>
      <dsp:spPr>
        <a:xfrm>
          <a:off x="2476197" y="933259"/>
          <a:ext cx="8593588" cy="232666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En el Antiguo Pacto el pueblo temió al acercarse a Dios, V.18-21. Véase Éxodo 19:1-6; Deuteronomio 9:19.</a:t>
          </a:r>
        </a:p>
      </dsp:txBody>
      <dsp:txXfrm>
        <a:off x="3851171" y="933259"/>
        <a:ext cx="7218614" cy="2326662"/>
      </dsp:txXfrm>
    </dsp:sp>
    <dsp:sp modelId="{FEAB9D31-59B7-42D4-B0C0-8E3D673867A3}">
      <dsp:nvSpPr>
        <dsp:cNvPr id="0" name=""/>
        <dsp:cNvSpPr/>
      </dsp:nvSpPr>
      <dsp:spPr>
        <a:xfrm>
          <a:off x="2476197" y="3259922"/>
          <a:ext cx="8593588" cy="28607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En el Nuevo Pacto el pueblo se acerca a Dios con Gozo, V.22.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GT" sz="2800" kern="1200" dirty="0"/>
            <a:t>Podemos acercarnos a Dios sin temor porque Él es el Juez justo, V.23.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GT" sz="2800" kern="1200" dirty="0"/>
            <a:t>Podemos acercarnos a Dios a través de Cristo nuestro mediador, V.24. </a:t>
          </a:r>
        </a:p>
      </dsp:txBody>
      <dsp:txXfrm>
        <a:off x="3851171" y="3259922"/>
        <a:ext cx="7218614" cy="2860725"/>
      </dsp:txXfrm>
    </dsp:sp>
    <dsp:sp modelId="{CAEBBF4D-20D8-4283-8048-41FEDE343274}">
      <dsp:nvSpPr>
        <dsp:cNvPr id="0" name=""/>
        <dsp:cNvSpPr/>
      </dsp:nvSpPr>
      <dsp:spPr>
        <a:xfrm>
          <a:off x="124734" y="16919"/>
          <a:ext cx="3317581" cy="232550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600" kern="1200" dirty="0"/>
            <a:t>El cristiano puede acercarse a Dios con gozo, sin temor. </a:t>
          </a:r>
        </a:p>
      </dsp:txBody>
      <dsp:txXfrm>
        <a:off x="238256" y="130441"/>
        <a:ext cx="3090537" cy="20984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193A3-B367-4B8E-A547-0856DCBCC578}">
      <dsp:nvSpPr>
        <dsp:cNvPr id="0" name=""/>
        <dsp:cNvSpPr/>
      </dsp:nvSpPr>
      <dsp:spPr>
        <a:xfrm>
          <a:off x="1355094" y="345624"/>
          <a:ext cx="10055155" cy="85529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Para no evadir la responsabilidad de sus actos, V.25. “No desechar al que habla”.</a:t>
          </a:r>
        </a:p>
      </dsp:txBody>
      <dsp:txXfrm>
        <a:off x="2963919" y="345624"/>
        <a:ext cx="8446330" cy="855292"/>
      </dsp:txXfrm>
    </dsp:sp>
    <dsp:sp modelId="{940F8424-D64C-40F1-9EEC-D47A3A6F0A3F}">
      <dsp:nvSpPr>
        <dsp:cNvPr id="0" name=""/>
        <dsp:cNvSpPr/>
      </dsp:nvSpPr>
      <dsp:spPr>
        <a:xfrm>
          <a:off x="1355094" y="1200917"/>
          <a:ext cx="10055155" cy="103451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Para no sufrir las consecuencias de sus actos, V.25.</a:t>
          </a:r>
        </a:p>
      </dsp:txBody>
      <dsp:txXfrm>
        <a:off x="2963919" y="1200917"/>
        <a:ext cx="8446330" cy="1034519"/>
      </dsp:txXfrm>
    </dsp:sp>
    <dsp:sp modelId="{65DC84DA-04E9-4ED7-A3BA-E74B4FD0F0E9}">
      <dsp:nvSpPr>
        <dsp:cNvPr id="0" name=""/>
        <dsp:cNvSpPr/>
      </dsp:nvSpPr>
      <dsp:spPr>
        <a:xfrm>
          <a:off x="1355094" y="2235436"/>
          <a:ext cx="10055155" cy="131871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 dirty="0"/>
            <a:t>Para apreciar la obra de Dios, Él sacudirá el orden presente, hasta que solo quede su reino, V.26-27. Véase Hageo 2:6; Daniel 2:34-35, 44.</a:t>
          </a:r>
        </a:p>
      </dsp:txBody>
      <dsp:txXfrm>
        <a:off x="2963919" y="2235436"/>
        <a:ext cx="8446330" cy="1318716"/>
      </dsp:txXfrm>
    </dsp:sp>
    <dsp:sp modelId="{256B5FB1-324F-4F76-9318-8E920BE01C4B}">
      <dsp:nvSpPr>
        <dsp:cNvPr id="0" name=""/>
        <dsp:cNvSpPr/>
      </dsp:nvSpPr>
      <dsp:spPr>
        <a:xfrm>
          <a:off x="1355094" y="3554152"/>
          <a:ext cx="10055155" cy="85529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/>
            <a:t>Para ser agradecidos con Dios, V.28. Véase Salmo 16:11.</a:t>
          </a:r>
        </a:p>
      </dsp:txBody>
      <dsp:txXfrm>
        <a:off x="2963919" y="3554152"/>
        <a:ext cx="8446330" cy="855292"/>
      </dsp:txXfrm>
    </dsp:sp>
    <dsp:sp modelId="{76D0A8C1-6E92-4C4A-B325-D9AA1375C7E9}">
      <dsp:nvSpPr>
        <dsp:cNvPr id="0" name=""/>
        <dsp:cNvSpPr/>
      </dsp:nvSpPr>
      <dsp:spPr>
        <a:xfrm>
          <a:off x="1355094" y="4409445"/>
          <a:ext cx="10055155" cy="855292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/>
            <a:t>Para servir a Dios con temor y respeto, V.28.</a:t>
          </a:r>
        </a:p>
      </dsp:txBody>
      <dsp:txXfrm>
        <a:off x="2963919" y="4409445"/>
        <a:ext cx="8446330" cy="855292"/>
      </dsp:txXfrm>
    </dsp:sp>
    <dsp:sp modelId="{D0E023B2-C569-4B4A-A9E0-A3A1C5427520}">
      <dsp:nvSpPr>
        <dsp:cNvPr id="0" name=""/>
        <dsp:cNvSpPr/>
      </dsp:nvSpPr>
      <dsp:spPr>
        <a:xfrm>
          <a:off x="1355094" y="5264738"/>
          <a:ext cx="10055155" cy="85529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200" kern="1200"/>
            <a:t>Para apreciar el carácter de Dios: El es amor, pero también es fuego consumidor, V.29. </a:t>
          </a:r>
        </a:p>
      </dsp:txBody>
      <dsp:txXfrm>
        <a:off x="2963919" y="5264738"/>
        <a:ext cx="8446330" cy="855292"/>
      </dsp:txXfrm>
    </dsp:sp>
    <dsp:sp modelId="{08B41CF2-F3BF-4058-8781-097DA5F52141}">
      <dsp:nvSpPr>
        <dsp:cNvPr id="0" name=""/>
        <dsp:cNvSpPr/>
      </dsp:nvSpPr>
      <dsp:spPr>
        <a:xfrm>
          <a:off x="110882" y="2"/>
          <a:ext cx="2726387" cy="3237845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3600" kern="1200" dirty="0"/>
            <a:t>El cristiano puede acercarse a Dios con reverencia o respeto. </a:t>
          </a:r>
        </a:p>
      </dsp:txBody>
      <dsp:txXfrm>
        <a:off x="243973" y="133093"/>
        <a:ext cx="2460205" cy="29716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35064-A47F-45CA-B864-8FEEC5866A59}">
      <dsp:nvSpPr>
        <dsp:cNvPr id="0" name=""/>
        <dsp:cNvSpPr/>
      </dsp:nvSpPr>
      <dsp:spPr>
        <a:xfrm>
          <a:off x="0" y="1163693"/>
          <a:ext cx="11166762" cy="3422250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4800" kern="1200" dirty="0"/>
            <a:t>Refleje una entrega sincera y total a Cristo, tenga gratitud a Dios por sus bendiciones, expresado en reverencia y fascinación ante su Creador y Salvador. </a:t>
          </a:r>
        </a:p>
      </dsp:txBody>
      <dsp:txXfrm>
        <a:off x="167060" y="1330753"/>
        <a:ext cx="10832642" cy="3088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70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395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720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46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61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12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82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03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3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13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36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6000" t="-8000" r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550F-031F-4B60-A2A4-BF5AEC49C766}" type="datetimeFigureOut">
              <a:rPr lang="es-GT" smtClean="0"/>
              <a:t>17/09/2019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9062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327" y="678966"/>
            <a:ext cx="5374862" cy="2554545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VIVIR POR LA FE EN DIOS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6B38E1-8872-447C-A8FB-FC16E9041068}"/>
              </a:ext>
            </a:extLst>
          </p:cNvPr>
          <p:cNvSpPr/>
          <p:nvPr/>
        </p:nvSpPr>
        <p:spPr>
          <a:xfrm>
            <a:off x="618948" y="3482682"/>
            <a:ext cx="52962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Biblia presenta numerosos ejemplos de personas que vivieron por su fe en Dios”.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481952C-3AFE-431E-8277-46E105E50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812" y="678966"/>
            <a:ext cx="5486400" cy="5277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34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39F7CC4-B4C0-4592-A19D-C414F7BD32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797252"/>
              </p:ext>
            </p:extLst>
          </p:nvPr>
        </p:nvGraphicFramePr>
        <p:xfrm>
          <a:off x="526473" y="360218"/>
          <a:ext cx="11180618" cy="612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45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7E7034-72AF-448D-91B7-DB3B662EC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3AEBAB-1CFF-4644-85C3-AC943EA45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2246BA-362E-4EBE-80D4-648CE5499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8B1E28-BA08-487F-9AD8-D7FEA2859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11524E-9E40-4F12-A544-EFDDABE28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AB6B05-BE3B-4821-9AA8-041E075AB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6A4C31-B72B-4C19-AA30-2FF728837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B2A230-6878-4829-B759-B3265A4A0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141714-62F9-4E0B-A6D9-AA6EEB099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A10084-47FE-4973-9955-604FBDA8F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053E6E-7E25-47F9-89B5-B310F3B97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1A3181-17A9-482A-9249-8F015004F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3434FB-DD25-4D9D-B51D-98043E886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A27A6089-C131-493D-BBE4-5AD7006AF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425711"/>
              </p:ext>
            </p:extLst>
          </p:nvPr>
        </p:nvGraphicFramePr>
        <p:xfrm>
          <a:off x="526473" y="568036"/>
          <a:ext cx="11166763" cy="5735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46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9075" y="1801091"/>
            <a:ext cx="5383632" cy="4243547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SIRVA A DIOS CON TODA REVERENCIA</a:t>
            </a:r>
            <a:b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12:18-29.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 flipH="1">
            <a:off x="226615" y="152397"/>
            <a:ext cx="1477495" cy="1283541"/>
          </a:xfrm>
          <a:prstGeom prst="teardrop">
            <a:avLst/>
          </a:prstGeom>
          <a:solidFill>
            <a:srgbClr val="B64C3A"/>
          </a:solidFill>
          <a:ln>
            <a:solidFill>
              <a:srgbClr val="9F323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573CBF4-DF05-4F59-A718-C5278C904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9" y="1208192"/>
            <a:ext cx="5585120" cy="4838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008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6BEA8185-84F6-43CB-824B-33E374878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490794"/>
              </p:ext>
            </p:extLst>
          </p:nvPr>
        </p:nvGraphicFramePr>
        <p:xfrm>
          <a:off x="526473" y="360219"/>
          <a:ext cx="11166763" cy="6123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374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EBBF4D-20D8-4283-8048-41FEDE343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79DB66-B477-45AB-8244-A55E5D3CD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AB9D31-59B7-42D4-B0C0-8E3D67386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FAD9A0A3-5CEC-4830-8102-15EF826D0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028970"/>
              </p:ext>
            </p:extLst>
          </p:nvPr>
        </p:nvGraphicFramePr>
        <p:xfrm>
          <a:off x="360219" y="374073"/>
          <a:ext cx="11499272" cy="612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5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B41CF2-F3BF-4058-8781-097DA5F52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8193A3-B367-4B8E-A547-0856DCBCC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0F8424-D64C-40F1-9EEC-D47A3A6F0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DC84DA-04E9-4ED7-A3BA-E74B4FD0F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6B5FB1-324F-4F76-9318-8E920BE01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D0A8C1-6E92-4C4A-B325-D9AA1375C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E023B2-C569-4B4A-A9E0-A3A1C5427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2AA1F9DA-B33A-47E7-8B8E-F39341B8A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38793"/>
              </p:ext>
            </p:extLst>
          </p:nvPr>
        </p:nvGraphicFramePr>
        <p:xfrm>
          <a:off x="526473" y="568036"/>
          <a:ext cx="11166763" cy="57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1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859" y="609601"/>
            <a:ext cx="10515600" cy="5733142"/>
          </a:xfrm>
          <a:prstGeom prst="parallelogram">
            <a:avLst>
              <a:gd name="adj" fmla="val 75990"/>
            </a:avLst>
          </a:prstGeom>
          <a:solidFill>
            <a:srgbClr val="9F323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31324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40327"/>
            <a:ext cx="11166763" cy="5763491"/>
          </a:xfrm>
        </p:spPr>
        <p:txBody>
          <a:bodyPr anchor="ctr">
            <a:normAutofit/>
          </a:bodyPr>
          <a:lstStyle/>
          <a:p>
            <a:pPr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dijo que teníamos que pasar por pruebas, Juan 16:33.</a:t>
            </a:r>
          </a:p>
          <a:p>
            <a:pPr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Sigamos el ejemplo de los héroes de la fe para confiar plenamente en Dios en cualquier circunstancia.</a:t>
            </a:r>
          </a:p>
          <a:p>
            <a:pPr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Ministrémonos mutuamente para que Dios nos ayude a vivir en su fe.</a:t>
            </a:r>
          </a:p>
        </p:txBody>
      </p:sp>
    </p:spTree>
    <p:extLst>
      <p:ext uri="{BB962C8B-B14F-4D97-AF65-F5344CB8AC3E}">
        <p14:creationId xmlns:p14="http://schemas.microsoft.com/office/powerpoint/2010/main" val="1547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8B4693-81AC-4973-9AA3-931583203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9068"/>
            <a:ext cx="10515600" cy="3389376"/>
          </a:xfrm>
          <a:ln w="28575">
            <a:solidFill>
              <a:srgbClr val="A43333"/>
            </a:solidFill>
            <a:prstDash val="lgDash"/>
          </a:ln>
        </p:spPr>
        <p:txBody>
          <a:bodyPr>
            <a:noAutofit/>
          </a:bodyPr>
          <a:lstStyle/>
          <a:p>
            <a:pPr algn="ctr"/>
            <a:r>
              <a:rPr lang="es-G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 CLAVE: </a:t>
            </a:r>
            <a:br>
              <a:rPr lang="es-G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“Por tanto, nosotros también, teniendo en derredor nuestro tan grande nube de testigos, despojémonos de todo peso del pecado que nos asedia, y corramos con paciencia la carrera que tenemos por delante”, Hebreos 12:1.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225637"/>
            <a:ext cx="10515600" cy="2033296"/>
          </a:xfrm>
          <a:ln w="28575">
            <a:solidFill>
              <a:srgbClr val="A43333"/>
            </a:solidFill>
            <a:prstDash val="lgDash"/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</a:t>
            </a:r>
          </a:p>
          <a:p>
            <a:pPr marL="0" indent="0" algn="ctr">
              <a:buNone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Hebreos 11:1-2,32-40; 12:1-13,18-29.  </a:t>
            </a:r>
          </a:p>
        </p:txBody>
      </p:sp>
    </p:spTree>
    <p:extLst>
      <p:ext uri="{BB962C8B-B14F-4D97-AF65-F5344CB8AC3E}">
        <p14:creationId xmlns:p14="http://schemas.microsoft.com/office/powerpoint/2010/main" val="22838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360363" indent="-360363"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¿Quién ha tenido el mayor impacto en su fe en el curso de su vida?</a:t>
            </a:r>
          </a:p>
          <a:p>
            <a:pPr marL="360363" indent="-360363"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Testifique y explique sus respuestas </a:t>
            </a:r>
          </a:p>
          <a:p>
            <a:pPr marL="360363" indent="-360363"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ejemplo puede causar un impacto en la fe de las generaciones futuras.</a:t>
            </a:r>
          </a:p>
        </p:txBody>
      </p:sp>
    </p:spTree>
    <p:extLst>
      <p:ext uri="{BB962C8B-B14F-4D97-AF65-F5344CB8AC3E}">
        <p14:creationId xmlns:p14="http://schemas.microsoft.com/office/powerpoint/2010/main" val="56467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9075" y="2274992"/>
            <a:ext cx="5383632" cy="3225261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EJEMPLOS DE FE</a:t>
            </a:r>
            <a:b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11:1-2, 32-40.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 flipH="1">
            <a:off x="226615" y="152397"/>
            <a:ext cx="1477495" cy="1283541"/>
          </a:xfrm>
          <a:prstGeom prst="teardrop">
            <a:avLst/>
          </a:prstGeom>
          <a:solidFill>
            <a:srgbClr val="B64C3A"/>
          </a:solidFill>
          <a:ln>
            <a:solidFill>
              <a:srgbClr val="9F323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9CE4243-745E-4A8C-B913-7B2B7D511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3" y="1260763"/>
            <a:ext cx="5486401" cy="4862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79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EC8AD4E8-1A30-496F-A4F0-65782168B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261150"/>
              </p:ext>
            </p:extLst>
          </p:nvPr>
        </p:nvGraphicFramePr>
        <p:xfrm>
          <a:off x="526473" y="540328"/>
          <a:ext cx="11152909" cy="5763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6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ACB7CA-5AFD-4354-9181-3055C6445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962E4C-7FCB-4A9B-B9FA-343A82DEE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6498C7-6E75-4BA7-9834-F87EDD7A3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AC6853-7567-4975-A13F-5A8C5839B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AB767F-F58B-4C29-8865-32475647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89E270-4CE5-459A-98D7-25D2917B1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BF1B05-D99A-49CC-BE60-F577A2371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ED44E5A1-BBE2-43CE-BE7F-E4F73D5EA6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540731"/>
              </p:ext>
            </p:extLst>
          </p:nvPr>
        </p:nvGraphicFramePr>
        <p:xfrm>
          <a:off x="540327" y="540327"/>
          <a:ext cx="11152909" cy="5777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45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D19A66-13CA-47CC-A03D-33C8D61E2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6547A5-F16D-42C1-854D-264767E6C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EC6FD7-169B-4502-A866-9DC7719E9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D34341-24CF-47E0-9EE6-E859C0093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2733A1-6975-44B5-9CE5-7D2A7F0FB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98F4E7-2E90-426E-9CAE-B2E14E326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3286A8-684E-4106-A0CD-7D0E6FF3F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DCD066CC-1E47-4019-B1D5-E0C0DD19E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031910"/>
              </p:ext>
            </p:extLst>
          </p:nvPr>
        </p:nvGraphicFramePr>
        <p:xfrm>
          <a:off x="540327" y="540326"/>
          <a:ext cx="11166764" cy="5777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14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9075" y="2274992"/>
            <a:ext cx="5383632" cy="3225261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SOPORTE LAS DIFICULTADES</a:t>
            </a:r>
            <a:b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12:1-13.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 flipH="1">
            <a:off x="226615" y="152397"/>
            <a:ext cx="1477495" cy="1283541"/>
          </a:xfrm>
          <a:prstGeom prst="teardrop">
            <a:avLst/>
          </a:prstGeom>
          <a:solidFill>
            <a:srgbClr val="B64C3A"/>
          </a:solidFill>
          <a:ln>
            <a:solidFill>
              <a:srgbClr val="9F323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8F36DFC-3C92-4FB6-975D-27CD74E47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3" y="1246908"/>
            <a:ext cx="5542961" cy="4890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758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9219922C-70E3-408A-99AA-7169023D04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187604"/>
              </p:ext>
            </p:extLst>
          </p:nvPr>
        </p:nvGraphicFramePr>
        <p:xfrm>
          <a:off x="526473" y="540327"/>
          <a:ext cx="11166763" cy="57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206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B555DC-A1C3-4F12-8043-FE7252D50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8E6956-34B7-4FDC-8A73-B2886EC54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175E56-D0F7-49B7-9411-C36018265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C20E56-134C-4B85-8EEF-9320D6C69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961B58-1FED-4F68-97B4-9D26D1D65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716</Words>
  <Application>Microsoft Office PowerPoint</Application>
  <PresentationFormat>Panorámica</PresentationFormat>
  <Paragraphs>54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VIVIR POR LA FE EN DIOS</vt:lpstr>
      <vt:lpstr>VERDAD CLAVE:  “Por tanto, nosotros también, teniendo en derredor nuestro tan grande nube de testigos, despojémonos de todo peso del pecado que nos asedia, y corramos con paciencia la carrera que tenemos por delante”, Hebreos 12:1. </vt:lpstr>
      <vt:lpstr>INTRODUCCIÓN</vt:lpstr>
      <vt:lpstr>LOS EJEMPLOS DE FE  Hebreos 11:1-2, 32-40.</vt:lpstr>
      <vt:lpstr>Presentación de PowerPoint</vt:lpstr>
      <vt:lpstr>Presentación de PowerPoint</vt:lpstr>
      <vt:lpstr>Presentación de PowerPoint</vt:lpstr>
      <vt:lpstr>SOPORTE LAS DIFICULTADES  Hebreos 12:1-13.</vt:lpstr>
      <vt:lpstr>Presentación de PowerPoint</vt:lpstr>
      <vt:lpstr>Presentación de PowerPoint</vt:lpstr>
      <vt:lpstr>Presentación de PowerPoint</vt:lpstr>
      <vt:lpstr>SIRVA A DIOS CON TODA REVERENCIA  Hebreos 12:18-29.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DIA DEL SEÑOR</dc:title>
  <dc:creator>Alfonso Gaitan</dc:creator>
  <cp:lastModifiedBy>El Chiko de Rojo</cp:lastModifiedBy>
  <cp:revision>168</cp:revision>
  <dcterms:created xsi:type="dcterms:W3CDTF">2016-11-16T00:59:54Z</dcterms:created>
  <dcterms:modified xsi:type="dcterms:W3CDTF">2019-09-17T22:36:36Z</dcterms:modified>
</cp:coreProperties>
</file>