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9" r:id="rId7"/>
    <p:sldId id="272" r:id="rId8"/>
    <p:sldId id="276" r:id="rId9"/>
    <p:sldId id="270" r:id="rId10"/>
    <p:sldId id="264" r:id="rId11"/>
    <p:sldId id="273" r:id="rId12"/>
    <p:sldId id="277" r:id="rId13"/>
    <p:sldId id="265" r:id="rId14"/>
    <p:sldId id="275" r:id="rId15"/>
    <p:sldId id="274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422"/>
    <a:srgbClr val="00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8580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5267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318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6680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013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43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918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6885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1901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64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9127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4D03-3B61-45DB-9BDB-16B6184374C5}" type="datetimeFigureOut">
              <a:rPr lang="es-GT" smtClean="0"/>
              <a:t>20/08/2019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706E-D3A9-4BF3-93BC-D1433C3031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900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945" y="731392"/>
            <a:ext cx="5628047" cy="3221864"/>
          </a:xfrm>
        </p:spPr>
        <p:txBody>
          <a:bodyPr anchor="ctr">
            <a:noAutofit/>
          </a:bodyPr>
          <a:lstStyle/>
          <a:p>
            <a:pPr algn="ctr"/>
            <a:r>
              <a:rPr lang="es-G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EXHORTACIÓN  A LA PERSEVERANCIA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ECA225-4A1E-41EC-A691-572FC4440DC4}"/>
              </a:ext>
            </a:extLst>
          </p:cNvPr>
          <p:cNvSpPr/>
          <p:nvPr/>
        </p:nvSpPr>
        <p:spPr>
          <a:xfrm>
            <a:off x="214945" y="4264480"/>
            <a:ext cx="56280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“Debemos mantenernos firmes en Cristo en tiempos difíciles”</a:t>
            </a:r>
          </a:p>
        </p:txBody>
      </p:sp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id="{F6148A43-FCE9-4FFD-804C-05AD963D6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828" y="0"/>
            <a:ext cx="6238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38859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60218"/>
            <a:ext cx="11166763" cy="6123709"/>
          </a:xfrm>
        </p:spPr>
        <p:txBody>
          <a:bodyPr anchor="ctr">
            <a:normAutofit/>
          </a:bodyPr>
          <a:lstStyle/>
          <a:p>
            <a:pPr marL="539750" lvl="2" indent="-5397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peligro de pecar voluntariamente, V.29</a:t>
            </a:r>
          </a:p>
          <a:p>
            <a:pPr marL="1050925" lvl="3" indent="-514350" algn="just">
              <a:buFont typeface="+mj-lt"/>
              <a:buAutoNum type="arabicParenR"/>
            </a:pPr>
            <a:r>
              <a:rPr lang="es-GT" sz="3800" dirty="0"/>
              <a:t>Se pisoteado al Hijo de Dios: Es rechazar, deshonrar, menospreciar el sacrificio de Cristo.</a:t>
            </a:r>
          </a:p>
          <a:p>
            <a:pPr marL="1050925" lvl="3" indent="-514350" algn="just">
              <a:buFont typeface="+mj-lt"/>
              <a:buAutoNum type="arabicParenR"/>
            </a:pPr>
            <a:r>
              <a:rPr lang="es-GT" sz="3800" dirty="0"/>
              <a:t>Se tiene por inmunda la sangre del pacto: Creer que la sangre de Cristo es inferior a la sangre de los animales sacrificados bajo el Antiguo Pacto.</a:t>
            </a:r>
          </a:p>
          <a:p>
            <a:pPr marL="1050925" lvl="3" indent="-514350" algn="just">
              <a:buFont typeface="+mj-lt"/>
              <a:buAutoNum type="arabicParenR"/>
            </a:pPr>
            <a:r>
              <a:rPr lang="es-GT" sz="3800" dirty="0"/>
              <a:t>Se hace afrenta al Espíritu de Gracia: Se ofende al Espíritu Santo.</a:t>
            </a:r>
          </a:p>
          <a:p>
            <a:pPr marL="1050925" lvl="3" indent="-514350" algn="just">
              <a:buFont typeface="+mj-lt"/>
              <a:buAutoNum type="arabicParenR"/>
            </a:pPr>
            <a:r>
              <a:rPr lang="es-GT" sz="3800" dirty="0"/>
              <a:t>Será horrendo tener que enfrentar un día al Dios al que usted rechazó y ofendió grandemente, V.30-31.</a:t>
            </a:r>
            <a:endParaRPr lang="es-GT" sz="3400" dirty="0"/>
          </a:p>
        </p:txBody>
      </p:sp>
    </p:spTree>
    <p:extLst>
      <p:ext uri="{BB962C8B-B14F-4D97-AF65-F5344CB8AC3E}">
        <p14:creationId xmlns:p14="http://schemas.microsoft.com/office/powerpoint/2010/main" val="39847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5AC4F-1F1E-441F-8493-A6F4C4F4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540326"/>
            <a:ext cx="10792691" cy="5763491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llama a su Iglesia a huir del pecado y resistir la maldad. Véase 1 Corintios 6:18; 2 Timoteo 2:22; Santiago 4:7. Hay que ser sabios y atender la exhortación de Eclesiastés 12:13.</a:t>
            </a: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4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n relacionada">
            <a:extLst>
              <a:ext uri="{FF2B5EF4-FFF2-40B4-BE49-F238E27FC236}">
                <a16:creationId xmlns:a16="http://schemas.microsoft.com/office/drawing/2014/main" id="{FD4864D2-4BC1-42E8-8915-21E6255E6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991023"/>
            <a:ext cx="5777344" cy="4870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6255" y="996949"/>
            <a:ext cx="5417127" cy="2441576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MANTÉNGASE FIRME HASTA EL FIN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725486" y="3709428"/>
            <a:ext cx="4614690" cy="954741"/>
          </a:xfrm>
        </p:spPr>
        <p:txBody>
          <a:bodyPr anchor="ctr">
            <a:noAutofit/>
          </a:bodyPr>
          <a:lstStyle/>
          <a:p>
            <a:pPr algn="ctr"/>
            <a:r>
              <a:rPr lang="es-GT" sz="3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10:32-39.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326860" y="4935072"/>
            <a:ext cx="1411942" cy="925979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916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74073"/>
            <a:ext cx="11160701" cy="6096000"/>
          </a:xfrm>
        </p:spPr>
        <p:txBody>
          <a:bodyPr anchor="ctr">
            <a:normAutofit lnSpcReduction="1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Recordando la perseverancia de los cristianos judíos.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se mantuvieron fieles a su compromiso con Dios y con los demás creyentes, V.32.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se mantuvieron firmes en medio de la hostilidad publica, los insultos y la persecución; V.33.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mantuvieron una firme confianza en Cristo, V.34.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Ellos esperaron una gran recompensa, en vez de un terrible juicio, V.35. </a:t>
            </a:r>
          </a:p>
        </p:txBody>
      </p:sp>
    </p:spTree>
    <p:extLst>
      <p:ext uri="{BB962C8B-B14F-4D97-AF65-F5344CB8AC3E}">
        <p14:creationId xmlns:p14="http://schemas.microsoft.com/office/powerpoint/2010/main" val="31702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2" y="360218"/>
            <a:ext cx="11166764" cy="6123709"/>
          </a:xfrm>
        </p:spPr>
        <p:txBody>
          <a:bodyPr anchor="ctr">
            <a:normAutofit lnSpcReduction="1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seguir perseverando en su entrega a Cristo.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esperar la venida de Cristo, V.36-37. Esto nos ayuda a tener una perspectiva correcta,                   2 Timoteo 4:8.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seguir viviendo por fe, V.38. Esta fue la experiencia del profeta Habacuc, Habacuc 2:3-4.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no abandonar a Cristo, V.38. Advertencia: Dios no se complace con los que abandonan a Cristo.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Para mantenerse fieles y ser salvos, V.39.</a:t>
            </a:r>
          </a:p>
        </p:txBody>
      </p:sp>
    </p:spTree>
    <p:extLst>
      <p:ext uri="{BB962C8B-B14F-4D97-AF65-F5344CB8AC3E}">
        <p14:creationId xmlns:p14="http://schemas.microsoft.com/office/powerpoint/2010/main" val="35572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F0347E-63C0-4E71-B338-89079750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40326"/>
            <a:ext cx="10806545" cy="5763491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exhorta a mantener firmes hasta el fin, a mantener fijos los ojos en Cristo, a evitar el pecado y vivir en santidad. </a:t>
            </a:r>
          </a:p>
        </p:txBody>
      </p:sp>
    </p:spTree>
    <p:extLst>
      <p:ext uri="{BB962C8B-B14F-4D97-AF65-F5344CB8AC3E}">
        <p14:creationId xmlns:p14="http://schemas.microsoft.com/office/powerpoint/2010/main" val="31705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6428"/>
          </a:xfrm>
          <a:prstGeom prst="flowChartMagneticTape">
            <a:avLst/>
          </a:prstGeom>
          <a:gradFill flip="none" rotWithShape="1">
            <a:gsLst>
              <a:gs pos="33000">
                <a:schemeClr val="accent2">
                  <a:lumMod val="75000"/>
                </a:schemeClr>
              </a:gs>
              <a:gs pos="9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s-GT" sz="7200" b="1" dirty="0"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627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2" y="360219"/>
            <a:ext cx="11166763" cy="6109854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En nuestra carrera cristiana es necesario comenzar bien y finalizar bien. </a:t>
            </a:r>
          </a:p>
          <a:p>
            <a:pPr algn="just"/>
            <a:r>
              <a:rPr lang="es-GT" sz="4000" dirty="0"/>
              <a:t>Muchos comienzan con entusiasmo, pero cuando surgen situaciones que ponen a prueba su fe flaquean.</a:t>
            </a:r>
          </a:p>
          <a:p>
            <a:pPr algn="just"/>
            <a:r>
              <a:rPr lang="es-GT" sz="4000" dirty="0"/>
              <a:t>Reflexione en el cambio de vida que Dios ha hecho en su vida.</a:t>
            </a:r>
          </a:p>
          <a:p>
            <a:pPr algn="just"/>
            <a:r>
              <a:rPr lang="es-GT" sz="4000" dirty="0"/>
              <a:t>Regocíjese en la esperanza de Cristo viene pronto. </a:t>
            </a:r>
          </a:p>
          <a:p>
            <a:pPr algn="just"/>
            <a:r>
              <a:rPr lang="es-GT" sz="4000" dirty="0"/>
              <a:t>Apoyemos a los que están enfrentando tiempos o luchas difíciles en su fe.</a:t>
            </a:r>
          </a:p>
        </p:txBody>
      </p:sp>
    </p:spTree>
    <p:extLst>
      <p:ext uri="{BB962C8B-B14F-4D97-AF65-F5344CB8AC3E}">
        <p14:creationId xmlns:p14="http://schemas.microsoft.com/office/powerpoint/2010/main" val="6730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CEFE2F97-4D76-4582-A57E-001CF11A2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9788" y="1035424"/>
            <a:ext cx="5157787" cy="1469651"/>
          </a:xfrm>
          <a:ln w="28575">
            <a:solidFill>
              <a:schemeClr val="accent6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ln w="28575"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3600" dirty="0"/>
              <a:t>“</a:t>
            </a: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 os es necesario la paciencia, para que habiendo hecho la voluntad de Dios, obtengáis la promesa”, Hebreos 10:36. 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6172200" y="1035424"/>
            <a:ext cx="5183188" cy="1469651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ln w="28575"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10:19-39.</a:t>
            </a:r>
          </a:p>
        </p:txBody>
      </p:sp>
    </p:spTree>
    <p:extLst>
      <p:ext uri="{BB962C8B-B14F-4D97-AF65-F5344CB8AC3E}">
        <p14:creationId xmlns:p14="http://schemas.microsoft.com/office/powerpoint/2010/main" val="169130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638" y="1690688"/>
            <a:ext cx="11158537" cy="4802187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Muchos cristianos al enfrentar dificultades a causa de su fe, comienzan a flaquear en su compromiso con Cristo. </a:t>
            </a:r>
          </a:p>
          <a:p>
            <a:pPr algn="just"/>
            <a:r>
              <a:rPr lang="es-GT" sz="4000" dirty="0"/>
              <a:t>Esta lección nos anima a mantenernos firmes en Cristo en los tiempos difíciles. </a:t>
            </a:r>
          </a:p>
          <a:p>
            <a:pPr algn="just"/>
            <a:r>
              <a:rPr lang="es-GT" sz="4000" dirty="0"/>
              <a:t>Veamos los puntos importantes de esta lección:</a:t>
            </a:r>
          </a:p>
        </p:txBody>
      </p:sp>
    </p:spTree>
    <p:extLst>
      <p:ext uri="{BB962C8B-B14F-4D97-AF65-F5344CB8AC3E}">
        <p14:creationId xmlns:p14="http://schemas.microsoft.com/office/powerpoint/2010/main" val="71090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para orar a dios en la montaÃ±a">
            <a:extLst>
              <a:ext uri="{FF2B5EF4-FFF2-40B4-BE49-F238E27FC236}">
                <a16:creationId xmlns:a16="http://schemas.microsoft.com/office/drawing/2014/main" id="{CD99C861-4D6E-4F1C-8B88-3DECA95AB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6948"/>
            <a:ext cx="5777345" cy="4864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6550" y="996949"/>
            <a:ext cx="4992562" cy="2441576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ACÉRQUESE A DIOS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725486" y="3709428"/>
            <a:ext cx="4614690" cy="954741"/>
          </a:xfrm>
        </p:spPr>
        <p:txBody>
          <a:bodyPr anchor="ctr">
            <a:noAutofit/>
          </a:bodyPr>
          <a:lstStyle/>
          <a:p>
            <a:pPr algn="ctr"/>
            <a:r>
              <a:rPr lang="es-GT" sz="3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10:19-25.  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326860" y="4935072"/>
            <a:ext cx="1411942" cy="925979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1142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554181"/>
            <a:ext cx="10837285" cy="576349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Privilegios que tenemos en Cristo.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El primer privilegio que tenemos en Cristo es el pleno acceso al trono (la presencia) de Dios, V. 19-20.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Nuestro segundo privilegio es que Cristo es el gran Sumo Sacerdote que nos representa, V.21. </a:t>
            </a:r>
          </a:p>
        </p:txBody>
      </p:sp>
    </p:spTree>
    <p:extLst>
      <p:ext uri="{BB962C8B-B14F-4D97-AF65-F5344CB8AC3E}">
        <p14:creationId xmlns:p14="http://schemas.microsoft.com/office/powerpoint/2010/main" val="158327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7" y="540327"/>
            <a:ext cx="11194473" cy="5777346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Llamados que nos exhortan a la fe y a la perseverancia.  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A acercarnos a Dios, V.22.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A mantener firme y sin fluctuar la esperanza que profesamos, V.23.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A tenernos en cuenta unos a otros para estimularnos al amor y a las buenas obras, V.24.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4000" dirty="0"/>
              <a:t>A no dejar de congregarnos y a animarnos mutuamente, V.25.</a:t>
            </a:r>
          </a:p>
        </p:txBody>
      </p:sp>
    </p:spTree>
    <p:extLst>
      <p:ext uri="{BB962C8B-B14F-4D97-AF65-F5344CB8AC3E}">
        <p14:creationId xmlns:p14="http://schemas.microsoft.com/office/powerpoint/2010/main" val="297043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C19123-CFEC-4F3E-8D36-977545AE4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7" y="557214"/>
            <a:ext cx="10806546" cy="5746604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espera de la Iglesia un acercamiento a Él y unos con otros, sirviendo como fuente vital de aliento y apoyo. Véase 1 Corintios 12:12; 14:26; 1 Tesalonicenses 5:10-11; Hebreos 3:13. </a:t>
            </a:r>
          </a:p>
        </p:txBody>
      </p:sp>
    </p:spTree>
    <p:extLst>
      <p:ext uri="{BB962C8B-B14F-4D97-AF65-F5344CB8AC3E}">
        <p14:creationId xmlns:p14="http://schemas.microsoft.com/office/powerpoint/2010/main" val="135998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n relacionada">
            <a:extLst>
              <a:ext uri="{FF2B5EF4-FFF2-40B4-BE49-F238E27FC236}">
                <a16:creationId xmlns:a16="http://schemas.microsoft.com/office/drawing/2014/main" id="{E229F054-CCDB-4B05-B760-8232E3C3F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29822"/>
            <a:ext cx="5777345" cy="4831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6550" y="996949"/>
            <a:ext cx="4992562" cy="2441576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ABSTÉNGASE DE PECAR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725486" y="3709428"/>
            <a:ext cx="4614690" cy="954741"/>
          </a:xfrm>
        </p:spPr>
        <p:txBody>
          <a:bodyPr anchor="ctr">
            <a:noAutofit/>
          </a:bodyPr>
          <a:lstStyle/>
          <a:p>
            <a:pPr algn="ctr"/>
            <a:r>
              <a:rPr lang="es-GT" sz="38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10:26-31. </a:t>
            </a:r>
          </a:p>
        </p:txBody>
      </p:sp>
      <p:sp>
        <p:nvSpPr>
          <p:cNvPr id="7" name="Recortar rectángulo de esquina diagonal 6"/>
          <p:cNvSpPr/>
          <p:nvPr/>
        </p:nvSpPr>
        <p:spPr>
          <a:xfrm>
            <a:off x="2326860" y="4935072"/>
            <a:ext cx="1411942" cy="925979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974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526473"/>
            <a:ext cx="10834255" cy="5791200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peligro de rechazar el sacrificio de Cristo.  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No queda ningún otro sacrificio que pueda limpiar, V.26.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000" dirty="0"/>
              <a:t>Es seguro un juicio temible, incluso más seguro de lo que era bajo el Antiguo Pacto, V.27-28. Véase Números 15:30-31.</a:t>
            </a:r>
          </a:p>
        </p:txBody>
      </p:sp>
    </p:spTree>
    <p:extLst>
      <p:ext uri="{BB962C8B-B14F-4D97-AF65-F5344CB8AC3E}">
        <p14:creationId xmlns:p14="http://schemas.microsoft.com/office/powerpoint/2010/main" val="57796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711</Words>
  <Application>Microsoft Office PowerPoint</Application>
  <PresentationFormat>Panorámica</PresentationFormat>
  <Paragraphs>54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EXHORTACIÓN  A LA PERSEVERANCIA</vt:lpstr>
      <vt:lpstr>Presentación de PowerPoint</vt:lpstr>
      <vt:lpstr>INTRODUCCIÓN</vt:lpstr>
      <vt:lpstr>ACÉRQUESE A DIOS </vt:lpstr>
      <vt:lpstr>Presentación de PowerPoint</vt:lpstr>
      <vt:lpstr>Presentación de PowerPoint</vt:lpstr>
      <vt:lpstr>Presentación de PowerPoint</vt:lpstr>
      <vt:lpstr>ABSTÉNGASE DE PECAR </vt:lpstr>
      <vt:lpstr>Presentación de PowerPoint</vt:lpstr>
      <vt:lpstr>Presentación de PowerPoint</vt:lpstr>
      <vt:lpstr>Presentación de PowerPoint</vt:lpstr>
      <vt:lpstr>MANTÉNGASE FIRME HASTA EL FIN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JOSAFAT, EL VALIENTE</dc:title>
  <dc:creator>Alberto A. Gaitan Ortiz</dc:creator>
  <cp:lastModifiedBy>El Chiko de Rojo</cp:lastModifiedBy>
  <cp:revision>116</cp:revision>
  <dcterms:created xsi:type="dcterms:W3CDTF">2017-12-06T20:37:00Z</dcterms:created>
  <dcterms:modified xsi:type="dcterms:W3CDTF">2019-08-21T02:19:02Z</dcterms:modified>
</cp:coreProperties>
</file>