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99247" y="1195757"/>
            <a:ext cx="4779869" cy="3565525"/>
          </a:xfrm>
        </p:spPr>
        <p:txBody>
          <a:bodyPr anchor="ctr">
            <a:normAutofit/>
          </a:bodyPr>
          <a:lstStyle/>
          <a:p>
            <a:pPr algn="ctr"/>
            <a:r>
              <a:rPr lang="es-GT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SACRIFICIO SUPREMO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02" y="683375"/>
            <a:ext cx="5090160" cy="4590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99910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365" y="594359"/>
            <a:ext cx="3603811" cy="2286000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i="1" dirty="0"/>
              <a:t>EL SACRIFICIO MÁXIMO POR TODOS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63070" y="3135852"/>
            <a:ext cx="3200400" cy="992394"/>
          </a:xfrm>
        </p:spPr>
        <p:txBody>
          <a:bodyPr anchor="ctr">
            <a:normAutofit/>
          </a:bodyPr>
          <a:lstStyle/>
          <a:p>
            <a:pPr algn="ctr"/>
            <a:r>
              <a:rPr lang="es-GT" sz="3000" dirty="0"/>
              <a:t>Hebreos 10:1-18.</a:t>
            </a:r>
          </a:p>
        </p:txBody>
      </p:sp>
      <p:sp>
        <p:nvSpPr>
          <p:cNvPr id="5" name="Elipse 4"/>
          <p:cNvSpPr/>
          <p:nvPr/>
        </p:nvSpPr>
        <p:spPr>
          <a:xfrm>
            <a:off x="1327896" y="4383739"/>
            <a:ext cx="1270747" cy="1169892"/>
          </a:xfrm>
          <a:prstGeom prst="ellipse">
            <a:avLst/>
          </a:prstGeom>
          <a:solidFill>
            <a:schemeClr val="bg1"/>
          </a:solidFill>
          <a:ln w="3810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rgbClr val="BD582C"/>
                </a:solidFill>
              </a:rPr>
              <a:t>3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318" y="594359"/>
            <a:ext cx="7382435" cy="5712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113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363071" y="389965"/>
            <a:ext cx="11470341" cy="5822576"/>
          </a:xfrm>
          <a:prstGeom prst="rect">
            <a:avLst/>
          </a:prstGeom>
        </p:spPr>
        <p:txBody>
          <a:bodyPr anchor="ctr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UcPeriod"/>
            </a:pPr>
            <a:r>
              <a:rPr lang="es-GT" sz="3600" dirty="0">
                <a:solidFill>
                  <a:schemeClr val="tx1"/>
                </a:solidFill>
              </a:rPr>
              <a:t>Las razones por la que Jesús vino al mundo.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Que los suyos lo adoraran con limpia conciencia, V.1-4.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Que su pueblo manifestara una fidelidad sincera hacia Él, V.5-7. Véase Salmo 40:6-8.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Que apreciemos su ejemplo de entrega, V.8-9.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Que sólo Él nos puede hacer santos, V.10.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s-GT" sz="3600" dirty="0">
                <a:solidFill>
                  <a:schemeClr val="tx1"/>
                </a:solidFill>
              </a:rPr>
              <a:t>La obra de Jesús tiene un carácter definitivo.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El sacrificio por nuestra redención ha sido consumado, V.11-12.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El derrotará por siempre a los enemigos del pueblo de Dios, V.13-14.</a:t>
            </a:r>
          </a:p>
        </p:txBody>
      </p:sp>
    </p:spTree>
    <p:extLst>
      <p:ext uri="{BB962C8B-B14F-4D97-AF65-F5344CB8AC3E}">
        <p14:creationId xmlns:p14="http://schemas.microsoft.com/office/powerpoint/2010/main" val="79954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363071" y="389965"/>
            <a:ext cx="11470341" cy="5822576"/>
          </a:xfrm>
          <a:prstGeom prst="rect">
            <a:avLst/>
          </a:prstGeom>
        </p:spPr>
        <p:txBody>
          <a:bodyPr anchor="ctr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>
              <a:buFont typeface="+mj-lt"/>
              <a:buAutoNum type="alphaUcPeriod" startAt="3"/>
            </a:pPr>
            <a:r>
              <a:rPr lang="es-GT" sz="3600" dirty="0">
                <a:solidFill>
                  <a:schemeClr val="tx1"/>
                </a:solidFill>
              </a:rPr>
              <a:t>La voluntad de Dios en cuanto tener una relación con los suyos comenzó con Jesús.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Sólo Jesús nos ha transformado, V.15-18. Véase Jeremías 31:33-34;  Romanos 12:2.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Sólo Jesús nos presenta santos ante el Padre Celestial, V.17.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Sólo Jesús ha perdonado nuestros pecados, V.18.</a:t>
            </a:r>
          </a:p>
          <a:p>
            <a:pPr marL="457200" indent="-457200" algn="just">
              <a:buFont typeface="+mj-lt"/>
              <a:buAutoNum type="alphaUcPeriod" startAt="3"/>
            </a:pPr>
            <a:r>
              <a:rPr lang="es-GT" sz="3600" dirty="0">
                <a:solidFill>
                  <a:schemeClr val="tx1"/>
                </a:solidFill>
              </a:rPr>
              <a:t>Jesús perdonó nuestros pecados cuando un día venimos arrepentidos ante Él, nos hizo libres de la culpa y el castigo del pecado; ahora esperamos la vida eterna.</a:t>
            </a:r>
          </a:p>
        </p:txBody>
      </p:sp>
    </p:spTree>
    <p:extLst>
      <p:ext uri="{BB962C8B-B14F-4D97-AF65-F5344CB8AC3E}">
        <p14:creationId xmlns:p14="http://schemas.microsoft.com/office/powerpoint/2010/main" val="327509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505" y="286603"/>
            <a:ext cx="10448365" cy="145075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GT" sz="5400" b="1" dirty="0">
                <a:solidFill>
                  <a:schemeClr val="tx1"/>
                </a:solidFill>
                <a:latin typeface="+mn-lt"/>
              </a:rPr>
              <a:t>DISCIPULADO Y MINISTERIO EN ACCIÓN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1845734"/>
            <a:ext cx="11174506" cy="4380254"/>
          </a:xfrm>
        </p:spPr>
        <p:txBody>
          <a:bodyPr anchor="ctr"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es-GT" sz="3500" dirty="0">
                <a:solidFill>
                  <a:schemeClr val="tx1"/>
                </a:solidFill>
              </a:rPr>
              <a:t>Medite en la obra transformadora que Jesús ha hecho en su vida mediante su sacrificio en la cruz.</a:t>
            </a:r>
          </a:p>
          <a:p>
            <a:pPr marL="538163" indent="-538163">
              <a:buFont typeface="Wingdings" panose="05000000000000000000" pitchFamily="2" charset="2"/>
              <a:buChar char="Ø"/>
            </a:pPr>
            <a:r>
              <a:rPr lang="es-GT" sz="3500" dirty="0">
                <a:solidFill>
                  <a:schemeClr val="tx1"/>
                </a:solidFill>
              </a:rPr>
              <a:t>Adoremos al Señor por las bendiciones de la redención y pida ayuda a Dios a fin de poder vivir en santidad para Él.</a:t>
            </a:r>
          </a:p>
          <a:p>
            <a:pPr marL="538163" indent="-538163">
              <a:buFont typeface="Wingdings" panose="05000000000000000000" pitchFamily="2" charset="2"/>
              <a:buChar char="Ø"/>
            </a:pPr>
            <a:r>
              <a:rPr lang="es-GT" sz="3500" dirty="0">
                <a:solidFill>
                  <a:schemeClr val="tx1"/>
                </a:solidFill>
              </a:rPr>
              <a:t>Oremos por los que necesitan tener la seguridad de que sus pecados han sido perdonados y por los que necesitan ayuda para superar la tentación de pecar.</a:t>
            </a:r>
          </a:p>
        </p:txBody>
      </p:sp>
    </p:spTree>
    <p:extLst>
      <p:ext uri="{BB962C8B-B14F-4D97-AF65-F5344CB8AC3E}">
        <p14:creationId xmlns:p14="http://schemas.microsoft.com/office/powerpoint/2010/main" val="186923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3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ln w="38100">
            <a:solidFill>
              <a:srgbClr val="BD582C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3600" b="1" dirty="0">
                <a:solidFill>
                  <a:schemeClr val="tx1"/>
                </a:solidFill>
                <a:latin typeface="+mn-lt"/>
              </a:rPr>
              <a:t>VERDAD CENTRAL: </a:t>
            </a:r>
            <a:br>
              <a:rPr lang="es-GT" sz="3600" b="1" dirty="0">
                <a:solidFill>
                  <a:schemeClr val="tx1"/>
                </a:solidFill>
                <a:latin typeface="+mn-lt"/>
              </a:rPr>
            </a:br>
            <a:r>
              <a:rPr lang="es-GT" sz="3600" dirty="0">
                <a:solidFill>
                  <a:schemeClr val="tx1"/>
                </a:solidFill>
                <a:latin typeface="+mn-lt"/>
              </a:rPr>
              <a:t>“El sacrificio de Jesús por nuestros pecados eliminó la necesidad de todos los demás sacrificios”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BD582C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VERSÍCULO CLAVE: </a:t>
            </a:r>
          </a:p>
          <a:p>
            <a:pPr algn="ctr"/>
            <a:r>
              <a:rPr lang="es-GT" sz="3600" dirty="0">
                <a:solidFill>
                  <a:schemeClr val="tx1"/>
                </a:solidFill>
              </a:rPr>
              <a:t>“Porque con una sola ofrenda (Jesús) hizo perfectos para siempre a los santificados”   Hebreos 10:14.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ln w="38100">
            <a:solidFill>
              <a:srgbClr val="BD582C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FUNDAMENTO BÍBLICO: </a:t>
            </a:r>
          </a:p>
          <a:p>
            <a:pPr algn="ctr"/>
            <a:r>
              <a:rPr lang="es-GT" sz="3600" dirty="0">
                <a:solidFill>
                  <a:schemeClr val="tx1"/>
                </a:solidFill>
              </a:rPr>
              <a:t>Hebreos 9:1-28; 10:1-18.</a:t>
            </a:r>
          </a:p>
        </p:txBody>
      </p:sp>
    </p:spTree>
    <p:extLst>
      <p:ext uri="{BB962C8B-B14F-4D97-AF65-F5344CB8AC3E}">
        <p14:creationId xmlns:p14="http://schemas.microsoft.com/office/powerpoint/2010/main" val="3776965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GT" sz="6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3071" y="1845733"/>
            <a:ext cx="11497235" cy="4366807"/>
          </a:xfrm>
        </p:spPr>
        <p:txBody>
          <a:bodyPr anchor="ctr"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es-GT" sz="3500" dirty="0">
                <a:solidFill>
                  <a:schemeClr val="tx1"/>
                </a:solidFill>
              </a:rPr>
              <a:t>En el Antiguo Testamento había un sistema de sacrificios que no daba una respuesta permanente al problema del pecado, por eso fue necesario que Jesús muriera en la cruz.</a:t>
            </a:r>
          </a:p>
          <a:p>
            <a:pPr marL="538163" indent="-538163">
              <a:buFont typeface="Wingdings" panose="05000000000000000000" pitchFamily="2" charset="2"/>
              <a:buChar char="Ø"/>
            </a:pPr>
            <a:r>
              <a:rPr lang="es-GT" sz="3500" dirty="0">
                <a:solidFill>
                  <a:schemeClr val="tx1"/>
                </a:solidFill>
              </a:rPr>
              <a:t>La lección de hoy tiene como meta dos cosas: nos recordará que el ser humano tiene un problema con el pecado y nos hará ver qué solo Jesús tiene la respuesta a este problema.</a:t>
            </a:r>
          </a:p>
          <a:p>
            <a:pPr marL="538163" indent="-538163">
              <a:buFont typeface="Wingdings" panose="05000000000000000000" pitchFamily="2" charset="2"/>
              <a:buChar char="Ø"/>
            </a:pPr>
            <a:r>
              <a:rPr lang="es-GT" sz="3500" dirty="0">
                <a:solidFill>
                  <a:schemeClr val="tx1"/>
                </a:solidFill>
              </a:rPr>
              <a:t>Puntos importantes del tema:</a:t>
            </a:r>
          </a:p>
        </p:txBody>
      </p:sp>
    </p:spTree>
    <p:extLst>
      <p:ext uri="{BB962C8B-B14F-4D97-AF65-F5344CB8AC3E}">
        <p14:creationId xmlns:p14="http://schemas.microsoft.com/office/powerpoint/2010/main" val="2744131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365" y="594359"/>
            <a:ext cx="3603811" cy="2286000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b="1" i="1" dirty="0"/>
              <a:t>LOS SACRIFICIOS ANTERIORES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63070" y="3135852"/>
            <a:ext cx="3200400" cy="992394"/>
          </a:xfrm>
        </p:spPr>
        <p:txBody>
          <a:bodyPr anchor="ctr">
            <a:normAutofit/>
          </a:bodyPr>
          <a:lstStyle/>
          <a:p>
            <a:pPr algn="ctr"/>
            <a:r>
              <a:rPr lang="es-GT" sz="3000" dirty="0"/>
              <a:t>Hebreos 9:1-10.</a:t>
            </a:r>
          </a:p>
        </p:txBody>
      </p:sp>
      <p:sp>
        <p:nvSpPr>
          <p:cNvPr id="5" name="Elipse 4"/>
          <p:cNvSpPr/>
          <p:nvPr/>
        </p:nvSpPr>
        <p:spPr>
          <a:xfrm>
            <a:off x="1327896" y="4383739"/>
            <a:ext cx="1270747" cy="1169892"/>
          </a:xfrm>
          <a:prstGeom prst="ellipse">
            <a:avLst/>
          </a:prstGeom>
          <a:solidFill>
            <a:schemeClr val="bg1"/>
          </a:solidFill>
          <a:ln w="3810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rgbClr val="BD582C"/>
                </a:solidFill>
              </a:rPr>
              <a:t>1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318" y="594359"/>
            <a:ext cx="7355542" cy="5712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219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363071" y="389965"/>
            <a:ext cx="11470341" cy="5822576"/>
          </a:xfrm>
          <a:prstGeom prst="rect">
            <a:avLst/>
          </a:prstGeom>
        </p:spPr>
        <p:txBody>
          <a:bodyPr anchor="ctr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UcPeriod"/>
            </a:pPr>
            <a:r>
              <a:rPr lang="es-GT" sz="3600" dirty="0">
                <a:solidFill>
                  <a:schemeClr val="tx1"/>
                </a:solidFill>
              </a:rPr>
              <a:t>Detalles acerca del tabernáculo del Antiguo testamento, V.1-7.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200" dirty="0">
                <a:solidFill>
                  <a:schemeClr val="tx1"/>
                </a:solidFill>
              </a:rPr>
              <a:t>Estructura: medía 13 metros y medio de largo, 4 metros y medio de ancho, y 4 metros y medio de alto.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200" dirty="0">
                <a:solidFill>
                  <a:schemeClr val="tx1"/>
                </a:solidFill>
              </a:rPr>
              <a:t>Dos compartimentos:</a:t>
            </a:r>
          </a:p>
          <a:p>
            <a:pPr marL="932688" lvl="2" indent="-457200" algn="just">
              <a:buFont typeface="+mj-lt"/>
              <a:buAutoNum type="alphaLcParenR"/>
            </a:pPr>
            <a:r>
              <a:rPr lang="es-GT" sz="2600" dirty="0">
                <a:solidFill>
                  <a:schemeClr val="tx1"/>
                </a:solidFill>
              </a:rPr>
              <a:t>Lugar Santo. Mobiliario: el candelero de oro, la mesa de los panes de la proposición o de la presencia y el altar de oro donde se ofrecía el incienso.</a:t>
            </a:r>
          </a:p>
          <a:p>
            <a:pPr marL="932688" lvl="2" indent="-457200" algn="just">
              <a:buFont typeface="+mj-lt"/>
              <a:buAutoNum type="alphaLcParenR"/>
            </a:pPr>
            <a:r>
              <a:rPr lang="es-GT" sz="2600" dirty="0">
                <a:solidFill>
                  <a:schemeClr val="tx1"/>
                </a:solidFill>
              </a:rPr>
              <a:t>Lugar Santísimo. Mobiliario: un incensario de oro y el arca del pacto. El arca contenía: el maná, la vara florecida de Aarón y las tablas de piedra con los Diez Mandamientos. En la tapa del arca: dos querubines que era el propiciatorio, asiento de la misericordia o presencia de Dios.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200" dirty="0">
                <a:solidFill>
                  <a:schemeClr val="tx1"/>
                </a:solidFill>
              </a:rPr>
              <a:t>Sólo el Sumo Sacerdote entraba al lugar Santísimo una vez al año en el Día de la Expiación, V.6-7.</a:t>
            </a:r>
          </a:p>
        </p:txBody>
      </p:sp>
    </p:spTree>
    <p:extLst>
      <p:ext uri="{BB962C8B-B14F-4D97-AF65-F5344CB8AC3E}">
        <p14:creationId xmlns:p14="http://schemas.microsoft.com/office/powerpoint/2010/main" val="243012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363071" y="389965"/>
            <a:ext cx="11470341" cy="5822576"/>
          </a:xfrm>
          <a:prstGeom prst="rect">
            <a:avLst/>
          </a:prstGeom>
        </p:spPr>
        <p:txBody>
          <a:bodyPr anchor="ctr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>
              <a:buFont typeface="+mj-lt"/>
              <a:buAutoNum type="alphaUcPeriod" startAt="2"/>
            </a:pPr>
            <a:r>
              <a:rPr lang="es-GT" sz="3600" dirty="0">
                <a:solidFill>
                  <a:schemeClr val="tx1"/>
                </a:solidFill>
              </a:rPr>
              <a:t>El Espíritu Santo nos hace ver las limitaciones del sistema levítico.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200" dirty="0">
                <a:solidFill>
                  <a:schemeClr val="tx1"/>
                </a:solidFill>
              </a:rPr>
              <a:t>Que el acceso era limitado a la presencia de Dios, 7-8.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200" dirty="0">
                <a:solidFill>
                  <a:schemeClr val="tx1"/>
                </a:solidFill>
              </a:rPr>
              <a:t>Que los sacrificios cubrían los pecados de manera temporal, no limpiaban la conciencia, V.9. Véase 1 Corintios 8:7; 1 Timoteo 4:2.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200" dirty="0">
                <a:solidFill>
                  <a:schemeClr val="tx1"/>
                </a:solidFill>
              </a:rPr>
              <a:t>Que se esperaba una solución definitiva al problema del pecado a través de Jesús, bajo el nuevo pacto, V.10.</a:t>
            </a:r>
          </a:p>
          <a:p>
            <a:pPr marL="457200" indent="-457200" algn="just">
              <a:buFont typeface="+mj-lt"/>
              <a:buAutoNum type="alphaUcPeriod" startAt="2"/>
            </a:pPr>
            <a:r>
              <a:rPr lang="es-GT" sz="3600" dirty="0">
                <a:solidFill>
                  <a:schemeClr val="tx1"/>
                </a:solidFill>
              </a:rPr>
              <a:t>Jesús vino para cambiarnos por dentro a fin de que podamos vivir para Él. Hay que enfrentar los problemas de conciencia en su relación con Dios y quienes le rodean.</a:t>
            </a:r>
          </a:p>
        </p:txBody>
      </p:sp>
    </p:spTree>
    <p:extLst>
      <p:ext uri="{BB962C8B-B14F-4D97-AF65-F5344CB8AC3E}">
        <p14:creationId xmlns:p14="http://schemas.microsoft.com/office/powerpoint/2010/main" val="64523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365" y="594359"/>
            <a:ext cx="3603811" cy="2286000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i="1" dirty="0"/>
              <a:t>LA PODEROSA SANGRE DE JESÚS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63070" y="3135852"/>
            <a:ext cx="3200400" cy="992394"/>
          </a:xfrm>
        </p:spPr>
        <p:txBody>
          <a:bodyPr anchor="ctr">
            <a:normAutofit/>
          </a:bodyPr>
          <a:lstStyle/>
          <a:p>
            <a:pPr algn="ctr"/>
            <a:r>
              <a:rPr lang="es-GT" sz="3000" dirty="0"/>
              <a:t>Hebreos 9:11-28.</a:t>
            </a:r>
          </a:p>
        </p:txBody>
      </p:sp>
      <p:sp>
        <p:nvSpPr>
          <p:cNvPr id="5" name="Elipse 4"/>
          <p:cNvSpPr/>
          <p:nvPr/>
        </p:nvSpPr>
        <p:spPr>
          <a:xfrm>
            <a:off x="1327896" y="4383739"/>
            <a:ext cx="1270747" cy="1169892"/>
          </a:xfrm>
          <a:prstGeom prst="ellipse">
            <a:avLst/>
          </a:prstGeom>
          <a:solidFill>
            <a:schemeClr val="bg1"/>
          </a:solidFill>
          <a:ln w="3810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rgbClr val="BD582C"/>
                </a:solidFill>
              </a:rPr>
              <a:t>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352" y="594359"/>
            <a:ext cx="7404847" cy="5698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01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363071" y="389965"/>
            <a:ext cx="11470341" cy="5822576"/>
          </a:xfrm>
          <a:prstGeom prst="rect">
            <a:avLst/>
          </a:prstGeom>
        </p:spPr>
        <p:txBody>
          <a:bodyPr anchor="ctr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UcPeriod"/>
            </a:pPr>
            <a:r>
              <a:rPr lang="es-GT" sz="3600" dirty="0">
                <a:solidFill>
                  <a:schemeClr val="tx1"/>
                </a:solidFill>
              </a:rPr>
              <a:t>Jesús se aproximó a un “tabernáculo” con la sangre de su sacrificio y además acudió ante el Padre por nosotros, pero con su propia sangre, y no la de un animal, V.11-12.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s-GT" sz="3600" dirty="0">
                <a:solidFill>
                  <a:schemeClr val="tx1"/>
                </a:solidFill>
              </a:rPr>
              <a:t>Jesús es el único que nos purifica interiormente, limpia nuestra conciencia y libera de culpa al corazón y la mente; por el contrario, los sacrificios de animales solo purificaban exteriormente. V.13-14.</a:t>
            </a:r>
          </a:p>
        </p:txBody>
      </p:sp>
    </p:spTree>
    <p:extLst>
      <p:ext uri="{BB962C8B-B14F-4D97-AF65-F5344CB8AC3E}">
        <p14:creationId xmlns:p14="http://schemas.microsoft.com/office/powerpoint/2010/main" val="75544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363071" y="389965"/>
            <a:ext cx="11470341" cy="5822576"/>
          </a:xfrm>
          <a:prstGeom prst="rect">
            <a:avLst/>
          </a:prstGeom>
        </p:spPr>
        <p:txBody>
          <a:bodyPr anchor="ctr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>
              <a:buFont typeface="+mj-lt"/>
              <a:buAutoNum type="alphaUcPeriod" startAt="3"/>
            </a:pPr>
            <a:r>
              <a:rPr lang="es-GT" sz="3600" dirty="0">
                <a:solidFill>
                  <a:schemeClr val="tx1"/>
                </a:solidFill>
              </a:rPr>
              <a:t>Jesús a través de su sacrificio supremo hizo lo siguiente: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Él es el Mediador de un nuevo pacto, V.15-16.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Él cumplió la tipología del sacrificio por medio del cual fue establecido el pacto de Dios con Moisés, V.15-22. Véase Éxodo 24: 3-8; Levítico 17:11.</a:t>
            </a:r>
          </a:p>
          <a:p>
            <a:pPr marL="806450" lvl="1" indent="-514350" algn="just">
              <a:buFont typeface="+mj-lt"/>
              <a:buAutoNum type="arabicParenR"/>
            </a:pPr>
            <a:r>
              <a:rPr lang="es-GT" sz="3400" dirty="0">
                <a:solidFill>
                  <a:schemeClr val="tx1"/>
                </a:solidFill>
              </a:rPr>
              <a:t>Él Pagó el castigo de nuestros pecados, V.23-28.</a:t>
            </a:r>
          </a:p>
          <a:p>
            <a:pPr marL="457200" indent="-457200" algn="just">
              <a:buFont typeface="+mj-lt"/>
              <a:buAutoNum type="alphaUcPeriod" startAt="3"/>
            </a:pPr>
            <a:r>
              <a:rPr lang="es-GT" sz="3600" dirty="0">
                <a:solidFill>
                  <a:schemeClr val="tx1"/>
                </a:solidFill>
              </a:rPr>
              <a:t>Jesús es el único que nos liberta del pecado, nos da poder para servir al Padre y nos promete herencia eterna, como coherederos con Él. Véase Romanos 8:14-17.</a:t>
            </a:r>
          </a:p>
        </p:txBody>
      </p:sp>
    </p:spTree>
    <p:extLst>
      <p:ext uri="{BB962C8B-B14F-4D97-AF65-F5344CB8AC3E}">
        <p14:creationId xmlns:p14="http://schemas.microsoft.com/office/powerpoint/2010/main" val="116964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519</TotalTime>
  <Words>843</Words>
  <Application>Microsoft Office PowerPoint</Application>
  <PresentationFormat>Panorámica</PresentationFormat>
  <Paragraphs>54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Wingdings</vt:lpstr>
      <vt:lpstr>Retrospección</vt:lpstr>
      <vt:lpstr>EL SACRIFICIO SUPREMO</vt:lpstr>
      <vt:lpstr>VERDAD CENTRAL:  “El sacrificio de Jesús por nuestros pecados eliminó la necesidad de todos los demás sacrificios”</vt:lpstr>
      <vt:lpstr>INTRODUCCIÓN</vt:lpstr>
      <vt:lpstr>LOS SACRIFICIOS ANTERIORES</vt:lpstr>
      <vt:lpstr>Presentación de PowerPoint</vt:lpstr>
      <vt:lpstr>Presentación de PowerPoint</vt:lpstr>
      <vt:lpstr>LA PODEROSA SANGRE DE JESÚS</vt:lpstr>
      <vt:lpstr>Presentación de PowerPoint</vt:lpstr>
      <vt:lpstr>Presentación de PowerPoint</vt:lpstr>
      <vt:lpstr>EL SACRIFICIO MÁXIMO POR TODOS</vt:lpstr>
      <vt:lpstr>Presentación de PowerPoint</vt:lpstr>
      <vt:lpstr>Presentación de PowerPoint</vt:lpstr>
      <vt:lpstr>DISCIPULADO Y MINISTERIO EN ACCIÓN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SACRIFICIO SUPREMO</dc:title>
  <dc:creator>Alberto A. Gaitan Ortiz</dc:creator>
  <cp:lastModifiedBy>El Chiko de Rojo</cp:lastModifiedBy>
  <cp:revision>35</cp:revision>
  <dcterms:created xsi:type="dcterms:W3CDTF">2019-08-07T15:53:44Z</dcterms:created>
  <dcterms:modified xsi:type="dcterms:W3CDTF">2019-08-12T18:17:57Z</dcterms:modified>
</cp:coreProperties>
</file>